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143"/>
  </p:notesMasterIdLst>
  <p:sldIdLst>
    <p:sldId id="256" r:id="rId5"/>
    <p:sldId id="261" r:id="rId6"/>
    <p:sldId id="354" r:id="rId7"/>
    <p:sldId id="355" r:id="rId8"/>
    <p:sldId id="258" r:id="rId9"/>
    <p:sldId id="262" r:id="rId10"/>
    <p:sldId id="302" r:id="rId11"/>
    <p:sldId id="300" r:id="rId12"/>
    <p:sldId id="264" r:id="rId13"/>
    <p:sldId id="257" r:id="rId14"/>
    <p:sldId id="307" r:id="rId15"/>
    <p:sldId id="316" r:id="rId16"/>
    <p:sldId id="311" r:id="rId17"/>
    <p:sldId id="312" r:id="rId18"/>
    <p:sldId id="317" r:id="rId19"/>
    <p:sldId id="274" r:id="rId20"/>
    <p:sldId id="399" r:id="rId21"/>
    <p:sldId id="400" r:id="rId22"/>
    <p:sldId id="402" r:id="rId23"/>
    <p:sldId id="304" r:id="rId24"/>
    <p:sldId id="367" r:id="rId25"/>
    <p:sldId id="368" r:id="rId26"/>
    <p:sldId id="369" r:id="rId27"/>
    <p:sldId id="370" r:id="rId28"/>
    <p:sldId id="320" r:id="rId29"/>
    <p:sldId id="322" r:id="rId30"/>
    <p:sldId id="323" r:id="rId31"/>
    <p:sldId id="327" r:id="rId32"/>
    <p:sldId id="325" r:id="rId33"/>
    <p:sldId id="356" r:id="rId34"/>
    <p:sldId id="373" r:id="rId35"/>
    <p:sldId id="321" r:id="rId36"/>
    <p:sldId id="357" r:id="rId37"/>
    <p:sldId id="374" r:id="rId38"/>
    <p:sldId id="375" r:id="rId39"/>
    <p:sldId id="335" r:id="rId40"/>
    <p:sldId id="376" r:id="rId41"/>
    <p:sldId id="377" r:id="rId42"/>
    <p:sldId id="378" r:id="rId43"/>
    <p:sldId id="379" r:id="rId44"/>
    <p:sldId id="380" r:id="rId45"/>
    <p:sldId id="313" r:id="rId46"/>
    <p:sldId id="382" r:id="rId47"/>
    <p:sldId id="383" r:id="rId48"/>
    <p:sldId id="384" r:id="rId49"/>
    <p:sldId id="314" r:id="rId50"/>
    <p:sldId id="339" r:id="rId51"/>
    <p:sldId id="385" r:id="rId52"/>
    <p:sldId id="386" r:id="rId53"/>
    <p:sldId id="387" r:id="rId54"/>
    <p:sldId id="318" r:id="rId55"/>
    <p:sldId id="340" r:id="rId56"/>
    <p:sldId id="388" r:id="rId57"/>
    <p:sldId id="389" r:id="rId58"/>
    <p:sldId id="390" r:id="rId59"/>
    <p:sldId id="391" r:id="rId60"/>
    <p:sldId id="393" r:id="rId61"/>
    <p:sldId id="424" r:id="rId62"/>
    <p:sldId id="449" r:id="rId63"/>
    <p:sldId id="319" r:id="rId64"/>
    <p:sldId id="423" r:id="rId65"/>
    <p:sldId id="425" r:id="rId66"/>
    <p:sldId id="428" r:id="rId67"/>
    <p:sldId id="429" r:id="rId68"/>
    <p:sldId id="426" r:id="rId69"/>
    <p:sldId id="430" r:id="rId70"/>
    <p:sldId id="474" r:id="rId71"/>
    <p:sldId id="475" r:id="rId72"/>
    <p:sldId id="326" r:id="rId73"/>
    <p:sldId id="431" r:id="rId74"/>
    <p:sldId id="432" r:id="rId75"/>
    <p:sldId id="406" r:id="rId76"/>
    <p:sldId id="433" r:id="rId77"/>
    <p:sldId id="440" r:id="rId78"/>
    <p:sldId id="342" r:id="rId79"/>
    <p:sldId id="403" r:id="rId80"/>
    <p:sldId id="324" r:id="rId81"/>
    <p:sldId id="345" r:id="rId82"/>
    <p:sldId id="407" r:id="rId83"/>
    <p:sldId id="408" r:id="rId84"/>
    <p:sldId id="409" r:id="rId85"/>
    <p:sldId id="410" r:id="rId86"/>
    <p:sldId id="394" r:id="rId87"/>
    <p:sldId id="329" r:id="rId88"/>
    <p:sldId id="343" r:id="rId89"/>
    <p:sldId id="467" r:id="rId90"/>
    <p:sldId id="468" r:id="rId91"/>
    <p:sldId id="469" r:id="rId92"/>
    <p:sldId id="470" r:id="rId93"/>
    <p:sldId id="471" r:id="rId94"/>
    <p:sldId id="472" r:id="rId95"/>
    <p:sldId id="473" r:id="rId96"/>
    <p:sldId id="331" r:id="rId97"/>
    <p:sldId id="445" r:id="rId98"/>
    <p:sldId id="446" r:id="rId99"/>
    <p:sldId id="448" r:id="rId100"/>
    <p:sldId id="447" r:id="rId101"/>
    <p:sldId id="457" r:id="rId102"/>
    <p:sldId id="458" r:id="rId103"/>
    <p:sldId id="459" r:id="rId104"/>
    <p:sldId id="462" r:id="rId105"/>
    <p:sldId id="463" r:id="rId106"/>
    <p:sldId id="465" r:id="rId107"/>
    <p:sldId id="461" r:id="rId108"/>
    <p:sldId id="444" r:id="rId109"/>
    <p:sldId id="358" r:id="rId110"/>
    <p:sldId id="434" r:id="rId111"/>
    <p:sldId id="435" r:id="rId112"/>
    <p:sldId id="436" r:id="rId113"/>
    <p:sldId id="437" r:id="rId114"/>
    <p:sldId id="438" r:id="rId115"/>
    <p:sldId id="441" r:id="rId116"/>
    <p:sldId id="442" r:id="rId117"/>
    <p:sldId id="443" r:id="rId118"/>
    <p:sldId id="330" r:id="rId119"/>
    <p:sldId id="362" r:id="rId120"/>
    <p:sldId id="450" r:id="rId121"/>
    <p:sldId id="451" r:id="rId122"/>
    <p:sldId id="336" r:id="rId123"/>
    <p:sldId id="361" r:id="rId124"/>
    <p:sldId id="452" r:id="rId125"/>
    <p:sldId id="453" r:id="rId126"/>
    <p:sldId id="334" r:id="rId127"/>
    <p:sldId id="455" r:id="rId128"/>
    <p:sldId id="346" r:id="rId129"/>
    <p:sldId id="456" r:id="rId130"/>
    <p:sldId id="454" r:id="rId131"/>
    <p:sldId id="349" r:id="rId132"/>
    <p:sldId id="363" r:id="rId133"/>
    <p:sldId id="397" r:id="rId134"/>
    <p:sldId id="350" r:id="rId135"/>
    <p:sldId id="351" r:id="rId136"/>
    <p:sldId id="466" r:id="rId137"/>
    <p:sldId id="364" r:id="rId138"/>
    <p:sldId id="353" r:id="rId139"/>
    <p:sldId id="266" r:id="rId140"/>
    <p:sldId id="365" r:id="rId141"/>
    <p:sldId id="366" r:id="rId142"/>
  </p:sldIdLst>
  <p:sldSz cx="9144000" cy="5143500" type="screen16x9"/>
  <p:notesSz cx="6858000" cy="9144000"/>
  <p:embeddedFontLst>
    <p:embeddedFont>
      <p:font typeface="Cambria Math" panose="02040503050406030204" pitchFamily="18" charset="0"/>
      <p:regular r:id="rId144"/>
    </p:embeddedFont>
    <p:embeddedFont>
      <p:font typeface="Consolas" panose="020B0609020204030204" pitchFamily="49" charset="0"/>
      <p:regular r:id="rId145"/>
      <p:bold r:id="rId146"/>
      <p:italic r:id="rId147"/>
      <p:boldItalic r:id="rId148"/>
    </p:embeddedFont>
    <p:embeddedFont>
      <p:font typeface="Inter" panose="020B0604020202020204" charset="0"/>
      <p:regular r:id="rId149"/>
      <p:bold r:id="rId150"/>
      <p:italic r:id="rId151"/>
      <p:boldItalic r:id="rId152"/>
    </p:embeddedFont>
    <p:embeddedFont>
      <p:font typeface="Open Sans 2" panose="020B0604020202020204" charset="0"/>
      <p:regular r:id="rId153"/>
    </p:embeddedFont>
    <p:embeddedFont>
      <p:font typeface="Raleway" pitchFamily="2"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6C006D-9870-4BDB-849F-738CD05A7525}" v="224" dt="2024-12-09T17:51:47.755"/>
  </p1510:revLst>
</p1510:revInfo>
</file>

<file path=ppt/tableStyles.xml><?xml version="1.0" encoding="utf-8"?>
<a:tblStyleLst xmlns:a="http://schemas.openxmlformats.org/drawingml/2006/main" def="{496166E8-2D11-479C-B91A-1AE0CB28155B}">
  <a:tblStyle styleId="{496166E8-2D11-479C-B91A-1AE0CB2815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6.fntdata"/><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font" Target="fonts/font7.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font" Target="fonts/font2.fntdata"/><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8.fntdata"/><Relationship Id="rId156" Type="http://schemas.openxmlformats.org/officeDocument/2006/relationships/font" Target="fonts/font13.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4.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font" Target="fonts/font11.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1.fntdata"/><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DEZ ALONSO JOSE PABLO" userId="8260aff1-4a66-4037-af9c-dfde8498240c" providerId="ADAL" clId="{F5DC6805-BE71-4B2B-A7EC-A24BDBC86105}"/>
    <pc:docChg chg="undo custSel delSld modSld">
      <pc:chgData name="HERNANDEZ ALONSO JOSE PABLO" userId="8260aff1-4a66-4037-af9c-dfde8498240c" providerId="ADAL" clId="{F5DC6805-BE71-4B2B-A7EC-A24BDBC86105}" dt="2024-12-03T19:43:55.937" v="290" actId="1076"/>
      <pc:docMkLst>
        <pc:docMk/>
      </pc:docMkLst>
      <pc:sldChg chg="addSp delSp modSp mod">
        <pc:chgData name="HERNANDEZ ALONSO JOSE PABLO" userId="8260aff1-4a66-4037-af9c-dfde8498240c" providerId="ADAL" clId="{F5DC6805-BE71-4B2B-A7EC-A24BDBC86105}" dt="2024-12-03T16:14:55.877" v="131" actId="14100"/>
        <pc:sldMkLst>
          <pc:docMk/>
          <pc:sldMk cId="433171851" sldId="356"/>
        </pc:sldMkLst>
        <pc:spChg chg="mod">
          <ac:chgData name="HERNANDEZ ALONSO JOSE PABLO" userId="8260aff1-4a66-4037-af9c-dfde8498240c" providerId="ADAL" clId="{F5DC6805-BE71-4B2B-A7EC-A24BDBC86105}" dt="2024-12-03T16:14:55.877" v="131" actId="14100"/>
          <ac:spMkLst>
            <pc:docMk/>
            <pc:sldMk cId="433171851" sldId="356"/>
            <ac:spMk id="2" creationId="{2069D7B3-FA55-06CA-F6FA-0F5170FA9044}"/>
          </ac:spMkLst>
        </pc:spChg>
        <pc:spChg chg="mod">
          <ac:chgData name="HERNANDEZ ALONSO JOSE PABLO" userId="8260aff1-4a66-4037-af9c-dfde8498240c" providerId="ADAL" clId="{F5DC6805-BE71-4B2B-A7EC-A24BDBC86105}" dt="2024-12-03T15:49:34.171" v="73" actId="20577"/>
          <ac:spMkLst>
            <pc:docMk/>
            <pc:sldMk cId="433171851" sldId="356"/>
            <ac:spMk id="1464" creationId="{FB406152-8E53-84D0-503A-D0F039122AC1}"/>
          </ac:spMkLst>
        </pc:spChg>
        <pc:picChg chg="add mod">
          <ac:chgData name="HERNANDEZ ALONSO JOSE PABLO" userId="8260aff1-4a66-4037-af9c-dfde8498240c" providerId="ADAL" clId="{F5DC6805-BE71-4B2B-A7EC-A24BDBC86105}" dt="2024-12-03T16:14:39.383" v="130" actId="1076"/>
          <ac:picMkLst>
            <pc:docMk/>
            <pc:sldMk cId="433171851" sldId="356"/>
            <ac:picMk id="1026" creationId="{0A1E1E0B-9C23-C5D0-AD96-1DCCF78389F4}"/>
          </ac:picMkLst>
        </pc:picChg>
      </pc:sldChg>
      <pc:sldChg chg="delSp modSp mod">
        <pc:chgData name="HERNANDEZ ALONSO JOSE PABLO" userId="8260aff1-4a66-4037-af9c-dfde8498240c" providerId="ADAL" clId="{F5DC6805-BE71-4B2B-A7EC-A24BDBC86105}" dt="2024-12-03T16:17:45.438" v="164" actId="20577"/>
        <pc:sldMkLst>
          <pc:docMk/>
          <pc:sldMk cId="3077367847" sldId="357"/>
        </pc:sldMkLst>
        <pc:spChg chg="mod">
          <ac:chgData name="HERNANDEZ ALONSO JOSE PABLO" userId="8260aff1-4a66-4037-af9c-dfde8498240c" providerId="ADAL" clId="{F5DC6805-BE71-4B2B-A7EC-A24BDBC86105}" dt="2024-12-03T16:17:45.438" v="164" actId="20577"/>
          <ac:spMkLst>
            <pc:docMk/>
            <pc:sldMk cId="3077367847" sldId="357"/>
            <ac:spMk id="2" creationId="{DFEBC772-076B-7440-3657-7223A43F1D4E}"/>
          </ac:spMkLst>
        </pc:spChg>
        <pc:spChg chg="mod">
          <ac:chgData name="HERNANDEZ ALONSO JOSE PABLO" userId="8260aff1-4a66-4037-af9c-dfde8498240c" providerId="ADAL" clId="{F5DC6805-BE71-4B2B-A7EC-A24BDBC86105}" dt="2024-12-03T16:16:05.507" v="145" actId="113"/>
          <ac:spMkLst>
            <pc:docMk/>
            <pc:sldMk cId="3077367847" sldId="357"/>
            <ac:spMk id="1464" creationId="{B992B4B9-A3FA-9FF9-DA71-64C801C1B126}"/>
          </ac:spMkLst>
        </pc:spChg>
      </pc:sldChg>
      <pc:sldChg chg="addSp delSp modSp del mod">
        <pc:chgData name="HERNANDEZ ALONSO JOSE PABLO" userId="8260aff1-4a66-4037-af9c-dfde8498240c" providerId="ADAL" clId="{F5DC6805-BE71-4B2B-A7EC-A24BDBC86105}" dt="2024-12-03T16:15:00.831" v="132" actId="2696"/>
        <pc:sldMkLst>
          <pc:docMk/>
          <pc:sldMk cId="201447189" sldId="372"/>
        </pc:sldMkLst>
      </pc:sldChg>
      <pc:sldChg chg="modSp mod">
        <pc:chgData name="HERNANDEZ ALONSO JOSE PABLO" userId="8260aff1-4a66-4037-af9c-dfde8498240c" providerId="ADAL" clId="{F5DC6805-BE71-4B2B-A7EC-A24BDBC86105}" dt="2024-12-03T16:15:44.796" v="142" actId="404"/>
        <pc:sldMkLst>
          <pc:docMk/>
          <pc:sldMk cId="1189879690" sldId="373"/>
        </pc:sldMkLst>
        <pc:spChg chg="mod">
          <ac:chgData name="HERNANDEZ ALONSO JOSE PABLO" userId="8260aff1-4a66-4037-af9c-dfde8498240c" providerId="ADAL" clId="{F5DC6805-BE71-4B2B-A7EC-A24BDBC86105}" dt="2024-12-03T16:15:18.133" v="133" actId="21"/>
          <ac:spMkLst>
            <pc:docMk/>
            <pc:sldMk cId="1189879690" sldId="373"/>
            <ac:spMk id="2" creationId="{2069D7B3-FA55-06CA-F6FA-0F5170FA9044}"/>
          </ac:spMkLst>
        </pc:spChg>
        <pc:spChg chg="mod">
          <ac:chgData name="HERNANDEZ ALONSO JOSE PABLO" userId="8260aff1-4a66-4037-af9c-dfde8498240c" providerId="ADAL" clId="{F5DC6805-BE71-4B2B-A7EC-A24BDBC86105}" dt="2024-12-03T16:15:44.796" v="142" actId="404"/>
          <ac:spMkLst>
            <pc:docMk/>
            <pc:sldMk cId="1189879690" sldId="373"/>
            <ac:spMk id="1464" creationId="{FB406152-8E53-84D0-503A-D0F039122AC1}"/>
          </ac:spMkLst>
        </pc:spChg>
      </pc:sldChg>
      <pc:sldChg chg="addSp delSp modSp mod">
        <pc:chgData name="HERNANDEZ ALONSO JOSE PABLO" userId="8260aff1-4a66-4037-af9c-dfde8498240c" providerId="ADAL" clId="{F5DC6805-BE71-4B2B-A7EC-A24BDBC86105}" dt="2024-12-03T16:22:42.605" v="212" actId="20577"/>
        <pc:sldMkLst>
          <pc:docMk/>
          <pc:sldMk cId="2617404148" sldId="374"/>
        </pc:sldMkLst>
        <pc:spChg chg="mod">
          <ac:chgData name="HERNANDEZ ALONSO JOSE PABLO" userId="8260aff1-4a66-4037-af9c-dfde8498240c" providerId="ADAL" clId="{F5DC6805-BE71-4B2B-A7EC-A24BDBC86105}" dt="2024-12-03T16:22:42.605" v="212" actId="20577"/>
          <ac:spMkLst>
            <pc:docMk/>
            <pc:sldMk cId="2617404148" sldId="374"/>
            <ac:spMk id="2" creationId="{DFEBC772-076B-7440-3657-7223A43F1D4E}"/>
          </ac:spMkLst>
        </pc:spChg>
        <pc:spChg chg="mod">
          <ac:chgData name="HERNANDEZ ALONSO JOSE PABLO" userId="8260aff1-4a66-4037-af9c-dfde8498240c" providerId="ADAL" clId="{F5DC6805-BE71-4B2B-A7EC-A24BDBC86105}" dt="2024-12-03T16:18:42.670" v="165" actId="108"/>
          <ac:spMkLst>
            <pc:docMk/>
            <pc:sldMk cId="2617404148" sldId="374"/>
            <ac:spMk id="1464" creationId="{B992B4B9-A3FA-9FF9-DA71-64C801C1B126}"/>
          </ac:spMkLst>
        </pc:spChg>
      </pc:sldChg>
      <pc:sldChg chg="addSp delSp modSp mod">
        <pc:chgData name="HERNANDEZ ALONSO JOSE PABLO" userId="8260aff1-4a66-4037-af9c-dfde8498240c" providerId="ADAL" clId="{F5DC6805-BE71-4B2B-A7EC-A24BDBC86105}" dt="2024-12-03T19:43:55.937" v="290" actId="1076"/>
        <pc:sldMkLst>
          <pc:docMk/>
          <pc:sldMk cId="3483874844" sldId="375"/>
        </pc:sldMkLst>
        <pc:spChg chg="mod">
          <ac:chgData name="HERNANDEZ ALONSO JOSE PABLO" userId="8260aff1-4a66-4037-af9c-dfde8498240c" providerId="ADAL" clId="{F5DC6805-BE71-4B2B-A7EC-A24BDBC86105}" dt="2024-12-03T19:43:55.937" v="290" actId="1076"/>
          <ac:spMkLst>
            <pc:docMk/>
            <pc:sldMk cId="3483874844" sldId="375"/>
            <ac:spMk id="2" creationId="{DFEBC772-076B-7440-3657-7223A43F1D4E}"/>
          </ac:spMkLst>
        </pc:spChg>
        <pc:spChg chg="add mod">
          <ac:chgData name="HERNANDEZ ALONSO JOSE PABLO" userId="8260aff1-4a66-4037-af9c-dfde8498240c" providerId="ADAL" clId="{F5DC6805-BE71-4B2B-A7EC-A24BDBC86105}" dt="2024-12-03T19:43:53.909" v="289" actId="1076"/>
          <ac:spMkLst>
            <pc:docMk/>
            <pc:sldMk cId="3483874844" sldId="375"/>
            <ac:spMk id="10" creationId="{2F092AD2-E880-B3DE-48CB-880D532D94C3}"/>
          </ac:spMkLst>
        </pc:spChg>
        <pc:spChg chg="mod">
          <ac:chgData name="HERNANDEZ ALONSO JOSE PABLO" userId="8260aff1-4a66-4037-af9c-dfde8498240c" providerId="ADAL" clId="{F5DC6805-BE71-4B2B-A7EC-A24BDBC86105}" dt="2024-12-03T16:18:44.049" v="166" actId="108"/>
          <ac:spMkLst>
            <pc:docMk/>
            <pc:sldMk cId="3483874844" sldId="375"/>
            <ac:spMk id="1464" creationId="{B992B4B9-A3FA-9FF9-DA71-64C801C1B126}"/>
          </ac:spMkLst>
        </pc:spChg>
      </pc:sldChg>
      <pc:sldChg chg="modSp mod">
        <pc:chgData name="HERNANDEZ ALONSO JOSE PABLO" userId="8260aff1-4a66-4037-af9c-dfde8498240c" providerId="ADAL" clId="{F5DC6805-BE71-4B2B-A7EC-A24BDBC86105}" dt="2024-12-03T15:46:13.583" v="17" actId="20577"/>
        <pc:sldMkLst>
          <pc:docMk/>
          <pc:sldMk cId="1140454769" sldId="392"/>
        </pc:sldMkLst>
      </pc:sldChg>
      <pc:sldChg chg="modSp mod">
        <pc:chgData name="HERNANDEZ ALONSO JOSE PABLO" userId="8260aff1-4a66-4037-af9c-dfde8498240c" providerId="ADAL" clId="{F5DC6805-BE71-4B2B-A7EC-A24BDBC86105}" dt="2024-12-03T15:46:05.877" v="0" actId="313"/>
        <pc:sldMkLst>
          <pc:docMk/>
          <pc:sldMk cId="3379066594" sldId="393"/>
        </pc:sldMkLst>
        <pc:spChg chg="mod">
          <ac:chgData name="HERNANDEZ ALONSO JOSE PABLO" userId="8260aff1-4a66-4037-af9c-dfde8498240c" providerId="ADAL" clId="{F5DC6805-BE71-4B2B-A7EC-A24BDBC86105}" dt="2024-12-03T15:46:05.877" v="0" actId="313"/>
          <ac:spMkLst>
            <pc:docMk/>
            <pc:sldMk cId="3379066594" sldId="393"/>
            <ac:spMk id="6" creationId="{85B06E43-A9F5-10DE-6BDE-5B65AAE10C8C}"/>
          </ac:spMkLst>
        </pc:spChg>
      </pc:sldChg>
    </pc:docChg>
  </pc:docChgLst>
  <pc:docChgLst>
    <pc:chgData name="COVA MARTINEZ ALDO" userId="S::186223@iberopuebla.mx::bd8a0700-3b4c-432b-a7b1-1ea7a873154e" providerId="AD" clId="Web-{BFF9C967-FE2A-534C-A848-FF2336157637}"/>
    <pc:docChg chg="addSld delSld modSld">
      <pc:chgData name="COVA MARTINEZ ALDO" userId="S::186223@iberopuebla.mx::bd8a0700-3b4c-432b-a7b1-1ea7a873154e" providerId="AD" clId="Web-{BFF9C967-FE2A-534C-A848-FF2336157637}" dt="2024-11-21T00:16:45.771" v="972" actId="1076"/>
      <pc:docMkLst>
        <pc:docMk/>
      </pc:docMkLst>
      <pc:sldChg chg="addSp modSp">
        <pc:chgData name="COVA MARTINEZ ALDO" userId="S::186223@iberopuebla.mx::bd8a0700-3b4c-432b-a7b1-1ea7a873154e" providerId="AD" clId="Web-{BFF9C967-FE2A-534C-A848-FF2336157637}" dt="2024-11-20T21:54:22.987" v="544" actId="1076"/>
        <pc:sldMkLst>
          <pc:docMk/>
          <pc:sldMk cId="299371528" sldId="335"/>
        </pc:sldMkLst>
        <pc:picChg chg="add mod">
          <ac:chgData name="COVA MARTINEZ ALDO" userId="S::186223@iberopuebla.mx::bd8a0700-3b4c-432b-a7b1-1ea7a873154e" providerId="AD" clId="Web-{BFF9C967-FE2A-534C-A848-FF2336157637}" dt="2024-11-20T21:53:47.563" v="540" actId="14100"/>
          <ac:picMkLst>
            <pc:docMk/>
            <pc:sldMk cId="299371528" sldId="335"/>
            <ac:picMk id="3" creationId="{CD9C830D-52FD-D220-D7C9-CE528B5F986A}"/>
          </ac:picMkLst>
        </pc:picChg>
      </pc:sldChg>
      <pc:sldChg chg="addSp modSp">
        <pc:chgData name="COVA MARTINEZ ALDO" userId="S::186223@iberopuebla.mx::bd8a0700-3b4c-432b-a7b1-1ea7a873154e" providerId="AD" clId="Web-{BFF9C967-FE2A-534C-A848-FF2336157637}" dt="2024-11-21T00:16:45.771" v="972" actId="1076"/>
        <pc:sldMkLst>
          <pc:docMk/>
          <pc:sldMk cId="3077367847" sldId="357"/>
        </pc:sldMkLst>
      </pc:sldChg>
      <pc:sldChg chg="addSp modSp">
        <pc:chgData name="COVA MARTINEZ ALDO" userId="S::186223@iberopuebla.mx::bd8a0700-3b4c-432b-a7b1-1ea7a873154e" providerId="AD" clId="Web-{BFF9C967-FE2A-534C-A848-FF2336157637}" dt="2024-11-20T21:44:23.104" v="125" actId="1076"/>
        <pc:sldMkLst>
          <pc:docMk/>
          <pc:sldMk cId="201447189" sldId="372"/>
        </pc:sldMkLst>
      </pc:sldChg>
      <pc:sldChg chg="modSp">
        <pc:chgData name="COVA MARTINEZ ALDO" userId="S::186223@iberopuebla.mx::bd8a0700-3b4c-432b-a7b1-1ea7a873154e" providerId="AD" clId="Web-{BFF9C967-FE2A-534C-A848-FF2336157637}" dt="2024-11-20T21:52:57.904" v="537" actId="20577"/>
        <pc:sldMkLst>
          <pc:docMk/>
          <pc:sldMk cId="1189879690" sldId="373"/>
        </pc:sldMkLst>
        <pc:spChg chg="mod">
          <ac:chgData name="COVA MARTINEZ ALDO" userId="S::186223@iberopuebla.mx::bd8a0700-3b4c-432b-a7b1-1ea7a873154e" providerId="AD" clId="Web-{BFF9C967-FE2A-534C-A848-FF2336157637}" dt="2024-11-20T21:52:57.904" v="537" actId="20577"/>
          <ac:spMkLst>
            <pc:docMk/>
            <pc:sldMk cId="1189879690" sldId="373"/>
            <ac:spMk id="2" creationId="{2069D7B3-FA55-06CA-F6FA-0F5170FA9044}"/>
          </ac:spMkLst>
        </pc:spChg>
      </pc:sldChg>
      <pc:sldChg chg="addSp modSp">
        <pc:chgData name="COVA MARTINEZ ALDO" userId="S::186223@iberopuebla.mx::bd8a0700-3b4c-432b-a7b1-1ea7a873154e" providerId="AD" clId="Web-{BFF9C967-FE2A-534C-A848-FF2336157637}" dt="2024-11-20T21:55:41.633" v="549" actId="1076"/>
        <pc:sldMkLst>
          <pc:docMk/>
          <pc:sldMk cId="1929700808" sldId="376"/>
        </pc:sldMkLst>
        <pc:picChg chg="add mod">
          <ac:chgData name="COVA MARTINEZ ALDO" userId="S::186223@iberopuebla.mx::bd8a0700-3b4c-432b-a7b1-1ea7a873154e" providerId="AD" clId="Web-{BFF9C967-FE2A-534C-A848-FF2336157637}" dt="2024-11-20T21:54:55.193" v="546" actId="1076"/>
          <ac:picMkLst>
            <pc:docMk/>
            <pc:sldMk cId="1929700808" sldId="376"/>
            <ac:picMk id="3" creationId="{56649CB3-33B5-9339-2657-E37A60BD880A}"/>
          </ac:picMkLst>
        </pc:picChg>
        <pc:picChg chg="add mod">
          <ac:chgData name="COVA MARTINEZ ALDO" userId="S::186223@iberopuebla.mx::bd8a0700-3b4c-432b-a7b1-1ea7a873154e" providerId="AD" clId="Web-{BFF9C967-FE2A-534C-A848-FF2336157637}" dt="2024-11-20T21:55:41.633" v="549" actId="1076"/>
          <ac:picMkLst>
            <pc:docMk/>
            <pc:sldMk cId="1929700808" sldId="376"/>
            <ac:picMk id="4" creationId="{3DA126E5-40C3-21EA-D386-8BC00D097345}"/>
          </ac:picMkLst>
        </pc:picChg>
      </pc:sldChg>
      <pc:sldChg chg="addSp modSp">
        <pc:chgData name="COVA MARTINEZ ALDO" userId="S::186223@iberopuebla.mx::bd8a0700-3b4c-432b-a7b1-1ea7a873154e" providerId="AD" clId="Web-{BFF9C967-FE2A-534C-A848-FF2336157637}" dt="2024-11-20T21:56:06.823" v="552" actId="1076"/>
        <pc:sldMkLst>
          <pc:docMk/>
          <pc:sldMk cId="898086715" sldId="377"/>
        </pc:sldMkLst>
        <pc:picChg chg="add mod">
          <ac:chgData name="COVA MARTINEZ ALDO" userId="S::186223@iberopuebla.mx::bd8a0700-3b4c-432b-a7b1-1ea7a873154e" providerId="AD" clId="Web-{BFF9C967-FE2A-534C-A848-FF2336157637}" dt="2024-11-20T21:56:06.823" v="552" actId="1076"/>
          <ac:picMkLst>
            <pc:docMk/>
            <pc:sldMk cId="898086715" sldId="377"/>
            <ac:picMk id="3" creationId="{423D02A5-2430-96E0-0A26-F4048FA26D3C}"/>
          </ac:picMkLst>
        </pc:picChg>
      </pc:sldChg>
      <pc:sldChg chg="addSp modSp">
        <pc:chgData name="COVA MARTINEZ ALDO" userId="S::186223@iberopuebla.mx::bd8a0700-3b4c-432b-a7b1-1ea7a873154e" providerId="AD" clId="Web-{BFF9C967-FE2A-534C-A848-FF2336157637}" dt="2024-11-20T21:59:13.976" v="561" actId="1076"/>
        <pc:sldMkLst>
          <pc:docMk/>
          <pc:sldMk cId="3590808999" sldId="378"/>
        </pc:sldMkLst>
        <pc:picChg chg="add mod">
          <ac:chgData name="COVA MARTINEZ ALDO" userId="S::186223@iberopuebla.mx::bd8a0700-3b4c-432b-a7b1-1ea7a873154e" providerId="AD" clId="Web-{BFF9C967-FE2A-534C-A848-FF2336157637}" dt="2024-11-20T21:59:07.991" v="558" actId="1076"/>
          <ac:picMkLst>
            <pc:docMk/>
            <pc:sldMk cId="3590808999" sldId="378"/>
            <ac:picMk id="3" creationId="{25A773BA-ED55-08B4-FB45-A33C286CD1C3}"/>
          </ac:picMkLst>
        </pc:picChg>
      </pc:sldChg>
      <pc:sldChg chg="addSp modSp">
        <pc:chgData name="COVA MARTINEZ ALDO" userId="S::186223@iberopuebla.mx::bd8a0700-3b4c-432b-a7b1-1ea7a873154e" providerId="AD" clId="Web-{BFF9C967-FE2A-534C-A848-FF2336157637}" dt="2024-11-20T23:34:31.541" v="569" actId="1076"/>
        <pc:sldMkLst>
          <pc:docMk/>
          <pc:sldMk cId="2261812185" sldId="379"/>
        </pc:sldMkLst>
        <pc:picChg chg="add mod">
          <ac:chgData name="COVA MARTINEZ ALDO" userId="S::186223@iberopuebla.mx::bd8a0700-3b4c-432b-a7b1-1ea7a873154e" providerId="AD" clId="Web-{BFF9C967-FE2A-534C-A848-FF2336157637}" dt="2024-11-20T23:34:30.181" v="568" actId="14100"/>
          <ac:picMkLst>
            <pc:docMk/>
            <pc:sldMk cId="2261812185" sldId="379"/>
            <ac:picMk id="3" creationId="{0F74EB2A-52E7-E2E3-587A-EB0F4FA76D79}"/>
          </ac:picMkLst>
        </pc:picChg>
        <pc:picChg chg="add mod">
          <ac:chgData name="COVA MARTINEZ ALDO" userId="S::186223@iberopuebla.mx::bd8a0700-3b4c-432b-a7b1-1ea7a873154e" providerId="AD" clId="Web-{BFF9C967-FE2A-534C-A848-FF2336157637}" dt="2024-11-20T23:34:31.541" v="569" actId="1076"/>
          <ac:picMkLst>
            <pc:docMk/>
            <pc:sldMk cId="2261812185" sldId="379"/>
            <ac:picMk id="4" creationId="{9A1BB2DF-8498-99F4-BFAC-1B054CD0D8E8}"/>
          </ac:picMkLst>
        </pc:picChg>
      </pc:sldChg>
      <pc:sldChg chg="addSp modSp">
        <pc:chgData name="COVA MARTINEZ ALDO" userId="S::186223@iberopuebla.mx::bd8a0700-3b4c-432b-a7b1-1ea7a873154e" providerId="AD" clId="Web-{BFF9C967-FE2A-534C-A848-FF2336157637}" dt="2024-11-20T23:36:12.814" v="581" actId="1076"/>
        <pc:sldMkLst>
          <pc:docMk/>
          <pc:sldMk cId="3275162097" sldId="380"/>
        </pc:sldMkLst>
        <pc:spChg chg="mod">
          <ac:chgData name="COVA MARTINEZ ALDO" userId="S::186223@iberopuebla.mx::bd8a0700-3b4c-432b-a7b1-1ea7a873154e" providerId="AD" clId="Web-{BFF9C967-FE2A-534C-A848-FF2336157637}" dt="2024-11-20T23:36:12.814" v="581" actId="1076"/>
          <ac:spMkLst>
            <pc:docMk/>
            <pc:sldMk cId="3275162097" sldId="380"/>
            <ac:spMk id="2" creationId="{516B3470-1198-9EF1-9E56-ABFB1FB30BDA}"/>
          </ac:spMkLst>
        </pc:spChg>
        <pc:picChg chg="add mod">
          <ac:chgData name="COVA MARTINEZ ALDO" userId="S::186223@iberopuebla.mx::bd8a0700-3b4c-432b-a7b1-1ea7a873154e" providerId="AD" clId="Web-{BFF9C967-FE2A-534C-A848-FF2336157637}" dt="2024-11-20T23:36:06.157" v="577" actId="1076"/>
          <ac:picMkLst>
            <pc:docMk/>
            <pc:sldMk cId="3275162097" sldId="380"/>
            <ac:picMk id="3" creationId="{EDC7462C-0C93-0CD6-1D7B-6B6F0E72E67A}"/>
          </ac:picMkLst>
        </pc:picChg>
        <pc:picChg chg="add mod">
          <ac:chgData name="COVA MARTINEZ ALDO" userId="S::186223@iberopuebla.mx::bd8a0700-3b4c-432b-a7b1-1ea7a873154e" providerId="AD" clId="Web-{BFF9C967-FE2A-534C-A848-FF2336157637}" dt="2024-11-20T23:36:04.485" v="576" actId="1076"/>
          <ac:picMkLst>
            <pc:docMk/>
            <pc:sldMk cId="3275162097" sldId="380"/>
            <ac:picMk id="4" creationId="{722ACC91-E520-D26D-E96C-7AF344CB4B11}"/>
          </ac:picMkLst>
        </pc:picChg>
      </pc:sldChg>
      <pc:sldChg chg="modSp">
        <pc:chgData name="COVA MARTINEZ ALDO" userId="S::186223@iberopuebla.mx::bd8a0700-3b4c-432b-a7b1-1ea7a873154e" providerId="AD" clId="Web-{BFF9C967-FE2A-534C-A848-FF2336157637}" dt="2024-11-20T23:36:49.270" v="586" actId="1076"/>
        <pc:sldMkLst>
          <pc:docMk/>
          <pc:sldMk cId="957387772" sldId="391"/>
        </pc:sldMkLst>
      </pc:sldChg>
      <pc:sldChg chg="modSp">
        <pc:chgData name="COVA MARTINEZ ALDO" userId="S::186223@iberopuebla.mx::bd8a0700-3b4c-432b-a7b1-1ea7a873154e" providerId="AD" clId="Web-{BFF9C967-FE2A-534C-A848-FF2336157637}" dt="2024-11-20T23:36:53.802" v="587" actId="1076"/>
        <pc:sldMkLst>
          <pc:docMk/>
          <pc:sldMk cId="1140454769" sldId="392"/>
        </pc:sldMkLst>
      </pc:sldChg>
      <pc:sldChg chg="modSp add replId">
        <pc:chgData name="COVA MARTINEZ ALDO" userId="S::186223@iberopuebla.mx::bd8a0700-3b4c-432b-a7b1-1ea7a873154e" providerId="AD" clId="Web-{BFF9C967-FE2A-534C-A848-FF2336157637}" dt="2024-11-20T21:13:00.614" v="67" actId="20577"/>
        <pc:sldMkLst>
          <pc:docMk/>
          <pc:sldMk cId="3946374254" sldId="394"/>
        </pc:sldMkLst>
        <pc:spChg chg="mod">
          <ac:chgData name="COVA MARTINEZ ALDO" userId="S::186223@iberopuebla.mx::bd8a0700-3b4c-432b-a7b1-1ea7a873154e" providerId="AD" clId="Web-{BFF9C967-FE2A-534C-A848-FF2336157637}" dt="2024-11-20T21:09:18.411" v="2" actId="20577"/>
          <ac:spMkLst>
            <pc:docMk/>
            <pc:sldMk cId="3946374254" sldId="394"/>
            <ac:spMk id="3" creationId="{80585BC1-710C-324B-DF80-846D1029C693}"/>
          </ac:spMkLst>
        </pc:spChg>
        <pc:spChg chg="mod">
          <ac:chgData name="COVA MARTINEZ ALDO" userId="S::186223@iberopuebla.mx::bd8a0700-3b4c-432b-a7b1-1ea7a873154e" providerId="AD" clId="Web-{BFF9C967-FE2A-534C-A848-FF2336157637}" dt="2024-11-20T21:12:28.505" v="63" actId="20577"/>
          <ac:spMkLst>
            <pc:docMk/>
            <pc:sldMk cId="3946374254" sldId="394"/>
            <ac:spMk id="5" creationId="{92F54AD2-E42C-82B3-DCD0-7D6A64EA470A}"/>
          </ac:spMkLst>
        </pc:spChg>
        <pc:spChg chg="mod">
          <ac:chgData name="COVA MARTINEZ ALDO" userId="S::186223@iberopuebla.mx::bd8a0700-3b4c-432b-a7b1-1ea7a873154e" providerId="AD" clId="Web-{BFF9C967-FE2A-534C-A848-FF2336157637}" dt="2024-11-20T21:13:00.614" v="67" actId="20577"/>
          <ac:spMkLst>
            <pc:docMk/>
            <pc:sldMk cId="3946374254" sldId="394"/>
            <ac:spMk id="6" creationId="{1F4BEC34-B09C-074F-A1BF-FB0EC970DB03}"/>
          </ac:spMkLst>
        </pc:spChg>
      </pc:sldChg>
      <pc:sldChg chg="modSp add replId">
        <pc:chgData name="COVA MARTINEZ ALDO" userId="S::186223@iberopuebla.mx::bd8a0700-3b4c-432b-a7b1-1ea7a873154e" providerId="AD" clId="Web-{BFF9C967-FE2A-534C-A848-FF2336157637}" dt="2024-11-20T21:17:20.459" v="122" actId="20577"/>
        <pc:sldMkLst>
          <pc:docMk/>
          <pc:sldMk cId="792356031" sldId="395"/>
        </pc:sldMkLst>
      </pc:sldChg>
      <pc:sldChg chg="delSp modSp add replId">
        <pc:chgData name="COVA MARTINEZ ALDO" userId="S::186223@iberopuebla.mx::bd8a0700-3b4c-432b-a7b1-1ea7a873154e" providerId="AD" clId="Web-{BFF9C967-FE2A-534C-A848-FF2336157637}" dt="2024-11-20T21:52:36.902" v="534" actId="14100"/>
        <pc:sldMkLst>
          <pc:docMk/>
          <pc:sldMk cId="2500835209" sldId="396"/>
        </pc:sldMkLst>
      </pc:sldChg>
      <pc:sldChg chg="add del replId">
        <pc:chgData name="COVA MARTINEZ ALDO" userId="S::186223@iberopuebla.mx::bd8a0700-3b4c-432b-a7b1-1ea7a873154e" providerId="AD" clId="Web-{BFF9C967-FE2A-534C-A848-FF2336157637}" dt="2024-11-20T21:14:16.865" v="73"/>
        <pc:sldMkLst>
          <pc:docMk/>
          <pc:sldMk cId="4038524953" sldId="396"/>
        </pc:sldMkLst>
      </pc:sldChg>
      <pc:sldChg chg="addSp delSp modSp add replId">
        <pc:chgData name="COVA MARTINEZ ALDO" userId="S::186223@iberopuebla.mx::bd8a0700-3b4c-432b-a7b1-1ea7a873154e" providerId="AD" clId="Web-{BFF9C967-FE2A-534C-A848-FF2336157637}" dt="2024-11-21T00:14:09.994" v="968" actId="20577"/>
        <pc:sldMkLst>
          <pc:docMk/>
          <pc:sldMk cId="2184945720" sldId="397"/>
        </pc:sldMkLst>
        <pc:spChg chg="add mod">
          <ac:chgData name="COVA MARTINEZ ALDO" userId="S::186223@iberopuebla.mx::bd8a0700-3b4c-432b-a7b1-1ea7a873154e" providerId="AD" clId="Web-{BFF9C967-FE2A-534C-A848-FF2336157637}" dt="2024-11-21T00:14:09.994" v="968" actId="20577"/>
          <ac:spMkLst>
            <pc:docMk/>
            <pc:sldMk cId="2184945720" sldId="397"/>
            <ac:spMk id="3" creationId="{C14F2AB0-4E7A-F5E7-9941-2DF9EDCFAD0C}"/>
          </ac:spMkLst>
        </pc:spChg>
        <pc:spChg chg="mod">
          <ac:chgData name="COVA MARTINEZ ALDO" userId="S::186223@iberopuebla.mx::bd8a0700-3b4c-432b-a7b1-1ea7a873154e" providerId="AD" clId="Web-{BFF9C967-FE2A-534C-A848-FF2336157637}" dt="2024-11-20T23:37:54.697" v="612" actId="20577"/>
          <ac:spMkLst>
            <pc:docMk/>
            <pc:sldMk cId="2184945720" sldId="397"/>
            <ac:spMk id="1464" creationId="{3AD39E51-6EE0-BA83-AEC3-0E62CDA6D707}"/>
          </ac:spMkLst>
        </pc:spChg>
      </pc:sldChg>
      <pc:sldChg chg="add del replId">
        <pc:chgData name="COVA MARTINEZ ALDO" userId="S::186223@iberopuebla.mx::bd8a0700-3b4c-432b-a7b1-1ea7a873154e" providerId="AD" clId="Web-{BFF9C967-FE2A-534C-A848-FF2336157637}" dt="2024-11-20T21:14:07.802" v="72"/>
        <pc:sldMkLst>
          <pc:docMk/>
          <pc:sldMk cId="3146008634" sldId="397"/>
        </pc:sldMkLst>
      </pc:sldChg>
    </pc:docChg>
  </pc:docChgLst>
  <pc:docChgLst>
    <pc:chgData name="Usuario invitado" userId="S::urn:spo:anon#0c2b2c143b58ade787f338f7a879364af6009f7055f9de643b8525ccf732df69::" providerId="AD" clId="Web-{E982DF18-4056-6722-F1D7-47C51E3D57D8}"/>
    <pc:docChg chg="modSld">
      <pc:chgData name="Usuario invitado" userId="S::urn:spo:anon#0c2b2c143b58ade787f338f7a879364af6009f7055f9de643b8525ccf732df69::" providerId="AD" clId="Web-{E982DF18-4056-6722-F1D7-47C51E3D57D8}" dt="2024-12-09T22:28:50.007" v="65"/>
      <pc:docMkLst>
        <pc:docMk/>
      </pc:docMkLst>
      <pc:sldChg chg="modNotes">
        <pc:chgData name="Usuario invitado" userId="S::urn:spo:anon#0c2b2c143b58ade787f338f7a879364af6009f7055f9de643b8525ccf732df69::" providerId="AD" clId="Web-{E982DF18-4056-6722-F1D7-47C51E3D57D8}" dt="2024-12-09T22:28:50.007" v="65"/>
        <pc:sldMkLst>
          <pc:docMk/>
          <pc:sldMk cId="1321439784" sldId="426"/>
        </pc:sldMkLst>
      </pc:sldChg>
    </pc:docChg>
  </pc:docChgLst>
  <pc:docChgLst>
    <pc:chgData name="Usuario invitado" userId="S::urn:spo:anon#0c2b2c143b58ade787f338f7a879364af6009f7055f9de643b8525ccf732df69::" providerId="AD" clId="Web-{B7EC212C-B3B7-1912-BA3F-022F1196A1D0}"/>
    <pc:docChg chg="addSld delSld modSld">
      <pc:chgData name="Usuario invitado" userId="S::urn:spo:anon#0c2b2c143b58ade787f338f7a879364af6009f7055f9de643b8525ccf732df69::" providerId="AD" clId="Web-{B7EC212C-B3B7-1912-BA3F-022F1196A1D0}" dt="2024-11-20T17:36:43.144" v="2113" actId="20577"/>
      <pc:docMkLst>
        <pc:docMk/>
      </pc:docMkLst>
      <pc:sldChg chg="modSp">
        <pc:chgData name="Usuario invitado" userId="S::urn:spo:anon#0c2b2c143b58ade787f338f7a879364af6009f7055f9de643b8525ccf732df69::" providerId="AD" clId="Web-{B7EC212C-B3B7-1912-BA3F-022F1196A1D0}" dt="2024-11-19T19:11:45.366" v="1105" actId="20577"/>
        <pc:sldMkLst>
          <pc:docMk/>
          <pc:sldMk cId="299371528" sldId="335"/>
        </pc:sldMkLst>
        <pc:spChg chg="mod">
          <ac:chgData name="Usuario invitado" userId="S::urn:spo:anon#0c2b2c143b58ade787f338f7a879364af6009f7055f9de643b8525ccf732df69::" providerId="AD" clId="Web-{B7EC212C-B3B7-1912-BA3F-022F1196A1D0}" dt="2024-11-19T19:11:45.366" v="1105" actId="20577"/>
          <ac:spMkLst>
            <pc:docMk/>
            <pc:sldMk cId="299371528" sldId="335"/>
            <ac:spMk id="2" creationId="{516B3470-1198-9EF1-9E56-ABFB1FB30BDA}"/>
          </ac:spMkLst>
        </pc:spChg>
      </pc:sldChg>
      <pc:sldChg chg="addSp delSp modSp del">
        <pc:chgData name="Usuario invitado" userId="S::urn:spo:anon#0c2b2c143b58ade787f338f7a879364af6009f7055f9de643b8525ccf732df69::" providerId="AD" clId="Web-{B7EC212C-B3B7-1912-BA3F-022F1196A1D0}" dt="2024-11-19T23:26:10.371" v="1678"/>
        <pc:sldMkLst>
          <pc:docMk/>
          <pc:sldMk cId="2376250210" sldId="337"/>
        </pc:sldMkLst>
      </pc:sldChg>
      <pc:sldChg chg="addSp modSp">
        <pc:chgData name="Usuario invitado" userId="S::urn:spo:anon#0c2b2c143b58ade787f338f7a879364af6009f7055f9de643b8525ccf732df69::" providerId="AD" clId="Web-{B7EC212C-B3B7-1912-BA3F-022F1196A1D0}" dt="2024-11-19T23:42:16.059" v="1729" actId="14100"/>
        <pc:sldMkLst>
          <pc:docMk/>
          <pc:sldMk cId="3318593934" sldId="339"/>
        </pc:sldMkLst>
        <pc:spChg chg="mod">
          <ac:chgData name="Usuario invitado" userId="S::urn:spo:anon#0c2b2c143b58ade787f338f7a879364af6009f7055f9de643b8525ccf732df69::" providerId="AD" clId="Web-{B7EC212C-B3B7-1912-BA3F-022F1196A1D0}" dt="2024-11-19T23:40:01.977" v="1706" actId="14100"/>
          <ac:spMkLst>
            <pc:docMk/>
            <pc:sldMk cId="3318593934" sldId="339"/>
            <ac:spMk id="3" creationId="{80585BC1-710C-324B-DF80-846D1029C693}"/>
          </ac:spMkLst>
        </pc:spChg>
        <pc:spChg chg="add mod">
          <ac:chgData name="Usuario invitado" userId="S::urn:spo:anon#0c2b2c143b58ade787f338f7a879364af6009f7055f9de643b8525ccf732df69::" providerId="AD" clId="Web-{B7EC212C-B3B7-1912-BA3F-022F1196A1D0}" dt="2024-11-19T23:42:16.059" v="1729" actId="14100"/>
          <ac:spMkLst>
            <pc:docMk/>
            <pc:sldMk cId="3318593934" sldId="339"/>
            <ac:spMk id="4" creationId="{7734BEA7-6F4E-F147-A55D-D608667C8329}"/>
          </ac:spMkLst>
        </pc:spChg>
      </pc:sldChg>
      <pc:sldChg chg="modSp">
        <pc:chgData name="Usuario invitado" userId="S::urn:spo:anon#0c2b2c143b58ade787f338f7a879364af6009f7055f9de643b8525ccf732df69::" providerId="AD" clId="Web-{B7EC212C-B3B7-1912-BA3F-022F1196A1D0}" dt="2024-11-19T17:49:59.228" v="201" actId="14100"/>
        <pc:sldMkLst>
          <pc:docMk/>
          <pc:sldMk cId="433171851" sldId="356"/>
        </pc:sldMkLst>
        <pc:spChg chg="mod">
          <ac:chgData name="Usuario invitado" userId="S::urn:spo:anon#0c2b2c143b58ade787f338f7a879364af6009f7055f9de643b8525ccf732df69::" providerId="AD" clId="Web-{B7EC212C-B3B7-1912-BA3F-022F1196A1D0}" dt="2024-11-19T17:49:59.228" v="201" actId="14100"/>
          <ac:spMkLst>
            <pc:docMk/>
            <pc:sldMk cId="433171851" sldId="356"/>
            <ac:spMk id="2" creationId="{2069D7B3-FA55-06CA-F6FA-0F5170FA9044}"/>
          </ac:spMkLst>
        </pc:spChg>
      </pc:sldChg>
      <pc:sldChg chg="modSp">
        <pc:chgData name="Usuario invitado" userId="S::urn:spo:anon#0c2b2c143b58ade787f338f7a879364af6009f7055f9de643b8525ccf732df69::" providerId="AD" clId="Web-{B7EC212C-B3B7-1912-BA3F-022F1196A1D0}" dt="2024-11-19T18:58:09.472" v="461" actId="20577"/>
        <pc:sldMkLst>
          <pc:docMk/>
          <pc:sldMk cId="3077367847" sldId="357"/>
        </pc:sldMkLst>
        <pc:spChg chg="mod">
          <ac:chgData name="Usuario invitado" userId="S::urn:spo:anon#0c2b2c143b58ade787f338f7a879364af6009f7055f9de643b8525ccf732df69::" providerId="AD" clId="Web-{B7EC212C-B3B7-1912-BA3F-022F1196A1D0}" dt="2024-11-19T18:58:09.472" v="461" actId="20577"/>
          <ac:spMkLst>
            <pc:docMk/>
            <pc:sldMk cId="3077367847" sldId="357"/>
            <ac:spMk id="2" creationId="{DFEBC772-076B-7440-3657-7223A43F1D4E}"/>
          </ac:spMkLst>
        </pc:spChg>
      </pc:sldChg>
      <pc:sldChg chg="modSp add replId">
        <pc:chgData name="Usuario invitado" userId="S::urn:spo:anon#0c2b2c143b58ade787f338f7a879364af6009f7055f9de643b8525ccf732df69::" providerId="AD" clId="Web-{B7EC212C-B3B7-1912-BA3F-022F1196A1D0}" dt="2024-11-19T17:51:34.139" v="266" actId="20577"/>
        <pc:sldMkLst>
          <pc:docMk/>
          <pc:sldMk cId="201447189" sldId="372"/>
        </pc:sldMkLst>
      </pc:sldChg>
      <pc:sldChg chg="addSp modSp add replId">
        <pc:chgData name="Usuario invitado" userId="S::urn:spo:anon#0c2b2c143b58ade787f338f7a879364af6009f7055f9de643b8525ccf732df69::" providerId="AD" clId="Web-{B7EC212C-B3B7-1912-BA3F-022F1196A1D0}" dt="2024-11-19T18:44:06.389" v="346" actId="1076"/>
        <pc:sldMkLst>
          <pc:docMk/>
          <pc:sldMk cId="1189879690" sldId="373"/>
        </pc:sldMkLst>
        <pc:spChg chg="mod">
          <ac:chgData name="Usuario invitado" userId="S::urn:spo:anon#0c2b2c143b58ade787f338f7a879364af6009f7055f9de643b8525ccf732df69::" providerId="AD" clId="Web-{B7EC212C-B3B7-1912-BA3F-022F1196A1D0}" dt="2024-11-19T18:43:57.920" v="343" actId="20577"/>
          <ac:spMkLst>
            <pc:docMk/>
            <pc:sldMk cId="1189879690" sldId="373"/>
            <ac:spMk id="2" creationId="{2069D7B3-FA55-06CA-F6FA-0F5170FA9044}"/>
          </ac:spMkLst>
        </pc:spChg>
        <pc:picChg chg="add mod">
          <ac:chgData name="Usuario invitado" userId="S::urn:spo:anon#0c2b2c143b58ade787f338f7a879364af6009f7055f9de643b8525ccf732df69::" providerId="AD" clId="Web-{B7EC212C-B3B7-1912-BA3F-022F1196A1D0}" dt="2024-11-19T18:44:06.389" v="346" actId="1076"/>
          <ac:picMkLst>
            <pc:docMk/>
            <pc:sldMk cId="1189879690" sldId="373"/>
            <ac:picMk id="3" creationId="{5186BE88-728F-90A4-F184-C15CF447CBBF}"/>
          </ac:picMkLst>
        </pc:picChg>
      </pc:sldChg>
      <pc:sldChg chg="modSp add replId">
        <pc:chgData name="Usuario invitado" userId="S::urn:spo:anon#0c2b2c143b58ade787f338f7a879364af6009f7055f9de643b8525ccf732df69::" providerId="AD" clId="Web-{B7EC212C-B3B7-1912-BA3F-022F1196A1D0}" dt="2024-11-19T19:00:21.134" v="606" actId="14100"/>
        <pc:sldMkLst>
          <pc:docMk/>
          <pc:sldMk cId="2617404148" sldId="374"/>
        </pc:sldMkLst>
        <pc:spChg chg="mod">
          <ac:chgData name="Usuario invitado" userId="S::urn:spo:anon#0c2b2c143b58ade787f338f7a879364af6009f7055f9de643b8525ccf732df69::" providerId="AD" clId="Web-{B7EC212C-B3B7-1912-BA3F-022F1196A1D0}" dt="2024-11-19T19:00:21.134" v="606" actId="14100"/>
          <ac:spMkLst>
            <pc:docMk/>
            <pc:sldMk cId="2617404148" sldId="374"/>
            <ac:spMk id="2" creationId="{DFEBC772-076B-7440-3657-7223A43F1D4E}"/>
          </ac:spMkLst>
        </pc:spChg>
      </pc:sldChg>
      <pc:sldChg chg="modSp add replId">
        <pc:chgData name="Usuario invitado" userId="S::urn:spo:anon#0c2b2c143b58ade787f338f7a879364af6009f7055f9de643b8525ccf732df69::" providerId="AD" clId="Web-{B7EC212C-B3B7-1912-BA3F-022F1196A1D0}" dt="2024-11-19T19:06:55.213" v="992" actId="20577"/>
        <pc:sldMkLst>
          <pc:docMk/>
          <pc:sldMk cId="3483874844" sldId="375"/>
        </pc:sldMkLst>
        <pc:spChg chg="mod">
          <ac:chgData name="Usuario invitado" userId="S::urn:spo:anon#0c2b2c143b58ade787f338f7a879364af6009f7055f9de643b8525ccf732df69::" providerId="AD" clId="Web-{B7EC212C-B3B7-1912-BA3F-022F1196A1D0}" dt="2024-11-19T19:06:55.213" v="992" actId="20577"/>
          <ac:spMkLst>
            <pc:docMk/>
            <pc:sldMk cId="3483874844" sldId="375"/>
            <ac:spMk id="2" creationId="{DFEBC772-076B-7440-3657-7223A43F1D4E}"/>
          </ac:spMkLst>
        </pc:spChg>
      </pc:sldChg>
      <pc:sldChg chg="modSp add replId">
        <pc:chgData name="Usuario invitado" userId="S::urn:spo:anon#0c2b2c143b58ade787f338f7a879364af6009f7055f9de643b8525ccf732df69::" providerId="AD" clId="Web-{B7EC212C-B3B7-1912-BA3F-022F1196A1D0}" dt="2024-11-19T19:12:41.806" v="1154" actId="20577"/>
        <pc:sldMkLst>
          <pc:docMk/>
          <pc:sldMk cId="1929700808" sldId="376"/>
        </pc:sldMkLst>
        <pc:spChg chg="mod">
          <ac:chgData name="Usuario invitado" userId="S::urn:spo:anon#0c2b2c143b58ade787f338f7a879364af6009f7055f9de643b8525ccf732df69::" providerId="AD" clId="Web-{B7EC212C-B3B7-1912-BA3F-022F1196A1D0}" dt="2024-11-19T19:12:41.806" v="1154" actId="20577"/>
          <ac:spMkLst>
            <pc:docMk/>
            <pc:sldMk cId="1929700808" sldId="376"/>
            <ac:spMk id="2" creationId="{516B3470-1198-9EF1-9E56-ABFB1FB30BDA}"/>
          </ac:spMkLst>
        </pc:spChg>
      </pc:sldChg>
      <pc:sldChg chg="modSp add replId">
        <pc:chgData name="Usuario invitado" userId="S::urn:spo:anon#0c2b2c143b58ade787f338f7a879364af6009f7055f9de643b8525ccf732df69::" providerId="AD" clId="Web-{B7EC212C-B3B7-1912-BA3F-022F1196A1D0}" dt="2024-11-19T19:13:34.840" v="1169" actId="20577"/>
        <pc:sldMkLst>
          <pc:docMk/>
          <pc:sldMk cId="898086715" sldId="377"/>
        </pc:sldMkLst>
        <pc:spChg chg="mod">
          <ac:chgData name="Usuario invitado" userId="S::urn:spo:anon#0c2b2c143b58ade787f338f7a879364af6009f7055f9de643b8525ccf732df69::" providerId="AD" clId="Web-{B7EC212C-B3B7-1912-BA3F-022F1196A1D0}" dt="2024-11-19T19:13:34.840" v="1169" actId="20577"/>
          <ac:spMkLst>
            <pc:docMk/>
            <pc:sldMk cId="898086715" sldId="377"/>
            <ac:spMk id="2" creationId="{516B3470-1198-9EF1-9E56-ABFB1FB30BDA}"/>
          </ac:spMkLst>
        </pc:spChg>
      </pc:sldChg>
      <pc:sldChg chg="modSp add replId">
        <pc:chgData name="Usuario invitado" userId="S::urn:spo:anon#0c2b2c143b58ade787f338f7a879364af6009f7055f9de643b8525ccf732df69::" providerId="AD" clId="Web-{B7EC212C-B3B7-1912-BA3F-022F1196A1D0}" dt="2024-11-19T19:15:17.032" v="1192" actId="20577"/>
        <pc:sldMkLst>
          <pc:docMk/>
          <pc:sldMk cId="3590808999" sldId="378"/>
        </pc:sldMkLst>
        <pc:spChg chg="mod">
          <ac:chgData name="Usuario invitado" userId="S::urn:spo:anon#0c2b2c143b58ade787f338f7a879364af6009f7055f9de643b8525ccf732df69::" providerId="AD" clId="Web-{B7EC212C-B3B7-1912-BA3F-022F1196A1D0}" dt="2024-11-19T19:15:17.032" v="1192" actId="20577"/>
          <ac:spMkLst>
            <pc:docMk/>
            <pc:sldMk cId="3590808999" sldId="378"/>
            <ac:spMk id="2" creationId="{516B3470-1198-9EF1-9E56-ABFB1FB30BDA}"/>
          </ac:spMkLst>
        </pc:spChg>
      </pc:sldChg>
      <pc:sldChg chg="modSp add replId">
        <pc:chgData name="Usuario invitado" userId="S::urn:spo:anon#0c2b2c143b58ade787f338f7a879364af6009f7055f9de643b8525ccf732df69::" providerId="AD" clId="Web-{B7EC212C-B3B7-1912-BA3F-022F1196A1D0}" dt="2024-11-19T19:16:00.487" v="1209" actId="20577"/>
        <pc:sldMkLst>
          <pc:docMk/>
          <pc:sldMk cId="2261812185" sldId="379"/>
        </pc:sldMkLst>
        <pc:spChg chg="mod">
          <ac:chgData name="Usuario invitado" userId="S::urn:spo:anon#0c2b2c143b58ade787f338f7a879364af6009f7055f9de643b8525ccf732df69::" providerId="AD" clId="Web-{B7EC212C-B3B7-1912-BA3F-022F1196A1D0}" dt="2024-11-19T19:16:00.487" v="1209" actId="20577"/>
          <ac:spMkLst>
            <pc:docMk/>
            <pc:sldMk cId="2261812185" sldId="379"/>
            <ac:spMk id="2" creationId="{516B3470-1198-9EF1-9E56-ABFB1FB30BDA}"/>
          </ac:spMkLst>
        </pc:spChg>
      </pc:sldChg>
      <pc:sldChg chg="modSp add replId">
        <pc:chgData name="Usuario invitado" userId="S::urn:spo:anon#0c2b2c143b58ade787f338f7a879364af6009f7055f9de643b8525ccf732df69::" providerId="AD" clId="Web-{B7EC212C-B3B7-1912-BA3F-022F1196A1D0}" dt="2024-11-19T19:16:41.317" v="1223" actId="20577"/>
        <pc:sldMkLst>
          <pc:docMk/>
          <pc:sldMk cId="3275162097" sldId="380"/>
        </pc:sldMkLst>
        <pc:spChg chg="mod">
          <ac:chgData name="Usuario invitado" userId="S::urn:spo:anon#0c2b2c143b58ade787f338f7a879364af6009f7055f9de643b8525ccf732df69::" providerId="AD" clId="Web-{B7EC212C-B3B7-1912-BA3F-022F1196A1D0}" dt="2024-11-19T19:16:41.317" v="1223" actId="20577"/>
          <ac:spMkLst>
            <pc:docMk/>
            <pc:sldMk cId="3275162097" sldId="380"/>
            <ac:spMk id="2" creationId="{516B3470-1198-9EF1-9E56-ABFB1FB30BDA}"/>
          </ac:spMkLst>
        </pc:spChg>
      </pc:sldChg>
      <pc:sldChg chg="addSp delSp modSp add del replId">
        <pc:chgData name="Usuario invitado" userId="S::urn:spo:anon#0c2b2c143b58ade787f338f7a879364af6009f7055f9de643b8525ccf732df69::" providerId="AD" clId="Web-{B7EC212C-B3B7-1912-BA3F-022F1196A1D0}" dt="2024-11-19T23:17:18.338" v="1461"/>
        <pc:sldMkLst>
          <pc:docMk/>
          <pc:sldMk cId="4068228076" sldId="381"/>
        </pc:sldMkLst>
      </pc:sldChg>
      <pc:sldChg chg="addSp delSp modSp add replId">
        <pc:chgData name="Usuario invitado" userId="S::urn:spo:anon#0c2b2c143b58ade787f338f7a879364af6009f7055f9de643b8525ccf732df69::" providerId="AD" clId="Web-{B7EC212C-B3B7-1912-BA3F-022F1196A1D0}" dt="2024-11-19T23:16:43.134" v="1460" actId="14100"/>
        <pc:sldMkLst>
          <pc:docMk/>
          <pc:sldMk cId="1619665880" sldId="382"/>
        </pc:sldMkLst>
        <pc:spChg chg="add mod">
          <ac:chgData name="Usuario invitado" userId="S::urn:spo:anon#0c2b2c143b58ade787f338f7a879364af6009f7055f9de643b8525ccf732df69::" providerId="AD" clId="Web-{B7EC212C-B3B7-1912-BA3F-022F1196A1D0}" dt="2024-11-19T23:16:43.134" v="1460" actId="14100"/>
          <ac:spMkLst>
            <pc:docMk/>
            <pc:sldMk cId="1619665880" sldId="382"/>
            <ac:spMk id="3" creationId="{5E155A0A-9B69-A4ED-D915-CCED65B14307}"/>
          </ac:spMkLst>
        </pc:spChg>
        <pc:picChg chg="mod">
          <ac:chgData name="Usuario invitado" userId="S::urn:spo:anon#0c2b2c143b58ade787f338f7a879364af6009f7055f9de643b8525ccf732df69::" providerId="AD" clId="Web-{B7EC212C-B3B7-1912-BA3F-022F1196A1D0}" dt="2024-11-19T23:15:34.147" v="1428" actId="1076"/>
          <ac:picMkLst>
            <pc:docMk/>
            <pc:sldMk cId="1619665880" sldId="382"/>
            <ac:picMk id="4" creationId="{D3E50335-10A4-7D35-32B7-42D93C937214}"/>
          </ac:picMkLst>
        </pc:picChg>
      </pc:sldChg>
      <pc:sldChg chg="modSp add replId">
        <pc:chgData name="Usuario invitado" userId="S::urn:spo:anon#0c2b2c143b58ade787f338f7a879364af6009f7055f9de643b8525ccf732df69::" providerId="AD" clId="Web-{B7EC212C-B3B7-1912-BA3F-022F1196A1D0}" dt="2024-11-19T23:23:58.414" v="1617" actId="20577"/>
        <pc:sldMkLst>
          <pc:docMk/>
          <pc:sldMk cId="2849319115" sldId="383"/>
        </pc:sldMkLst>
        <pc:spChg chg="mod">
          <ac:chgData name="Usuario invitado" userId="S::urn:spo:anon#0c2b2c143b58ade787f338f7a879364af6009f7055f9de643b8525ccf732df69::" providerId="AD" clId="Web-{B7EC212C-B3B7-1912-BA3F-022F1196A1D0}" dt="2024-11-19T23:23:58.414" v="1617" actId="20577"/>
          <ac:spMkLst>
            <pc:docMk/>
            <pc:sldMk cId="2849319115" sldId="383"/>
            <ac:spMk id="3" creationId="{5E155A0A-9B69-A4ED-D915-CCED65B14307}"/>
          </ac:spMkLst>
        </pc:spChg>
      </pc:sldChg>
      <pc:sldChg chg="modSp add del replId">
        <pc:chgData name="Usuario invitado" userId="S::urn:spo:anon#0c2b2c143b58ade787f338f7a879364af6009f7055f9de643b8525ccf732df69::" providerId="AD" clId="Web-{B7EC212C-B3B7-1912-BA3F-022F1196A1D0}" dt="2024-11-19T23:23:37.913" v="1610"/>
        <pc:sldMkLst>
          <pc:docMk/>
          <pc:sldMk cId="1401019006" sldId="384"/>
        </pc:sldMkLst>
      </pc:sldChg>
      <pc:sldChg chg="modSp add replId">
        <pc:chgData name="Usuario invitado" userId="S::urn:spo:anon#0c2b2c143b58ade787f338f7a879364af6009f7055f9de643b8525ccf732df69::" providerId="AD" clId="Web-{B7EC212C-B3B7-1912-BA3F-022F1196A1D0}" dt="2024-11-19T23:25:54.418" v="1677" actId="20577"/>
        <pc:sldMkLst>
          <pc:docMk/>
          <pc:sldMk cId="3381974860" sldId="384"/>
        </pc:sldMkLst>
        <pc:spChg chg="mod">
          <ac:chgData name="Usuario invitado" userId="S::urn:spo:anon#0c2b2c143b58ade787f338f7a879364af6009f7055f9de643b8525ccf732df69::" providerId="AD" clId="Web-{B7EC212C-B3B7-1912-BA3F-022F1196A1D0}" dt="2024-11-19T23:25:54.418" v="1677" actId="20577"/>
          <ac:spMkLst>
            <pc:docMk/>
            <pc:sldMk cId="3381974860" sldId="384"/>
            <ac:spMk id="3" creationId="{5E155A0A-9B69-A4ED-D915-CCED65B14307}"/>
          </ac:spMkLst>
        </pc:spChg>
      </pc:sldChg>
      <pc:sldChg chg="modSp add replId">
        <pc:chgData name="Usuario invitado" userId="S::urn:spo:anon#0c2b2c143b58ade787f338f7a879364af6009f7055f9de643b8525ccf732df69::" providerId="AD" clId="Web-{B7EC212C-B3B7-1912-BA3F-022F1196A1D0}" dt="2024-11-20T17:36:43.144" v="2113" actId="20577"/>
        <pc:sldMkLst>
          <pc:docMk/>
          <pc:sldMk cId="1591169970" sldId="385"/>
        </pc:sldMkLst>
        <pc:spChg chg="mod">
          <ac:chgData name="Usuario invitado" userId="S::urn:spo:anon#0c2b2c143b58ade787f338f7a879364af6009f7055f9de643b8525ccf732df69::" providerId="AD" clId="Web-{B7EC212C-B3B7-1912-BA3F-022F1196A1D0}" dt="2024-11-20T17:36:43.144" v="2113" actId="20577"/>
          <ac:spMkLst>
            <pc:docMk/>
            <pc:sldMk cId="1591169970" sldId="385"/>
            <ac:spMk id="4" creationId="{7734BEA7-6F4E-F147-A55D-D608667C8329}"/>
          </ac:spMkLst>
        </pc:spChg>
      </pc:sldChg>
      <pc:sldChg chg="addSp delSp modSp add replId">
        <pc:chgData name="Usuario invitado" userId="S::urn:spo:anon#0c2b2c143b58ade787f338f7a879364af6009f7055f9de643b8525ccf732df69::" providerId="AD" clId="Web-{B7EC212C-B3B7-1912-BA3F-022F1196A1D0}" dt="2024-11-20T17:29:39.967" v="1956" actId="20577"/>
        <pc:sldMkLst>
          <pc:docMk/>
          <pc:sldMk cId="2334836799" sldId="386"/>
        </pc:sldMkLst>
        <pc:spChg chg="mod">
          <ac:chgData name="Usuario invitado" userId="S::urn:spo:anon#0c2b2c143b58ade787f338f7a879364af6009f7055f9de643b8525ccf732df69::" providerId="AD" clId="Web-{B7EC212C-B3B7-1912-BA3F-022F1196A1D0}" dt="2024-11-20T17:24:17.659" v="1788" actId="20577"/>
          <ac:spMkLst>
            <pc:docMk/>
            <pc:sldMk cId="2334836799" sldId="386"/>
            <ac:spMk id="3" creationId="{80585BC1-710C-324B-DF80-846D1029C693}"/>
          </ac:spMkLst>
        </pc:spChg>
        <pc:spChg chg="add mod">
          <ac:chgData name="Usuario invitado" userId="S::urn:spo:anon#0c2b2c143b58ade787f338f7a879364af6009f7055f9de643b8525ccf732df69::" providerId="AD" clId="Web-{B7EC212C-B3B7-1912-BA3F-022F1196A1D0}" dt="2024-11-20T17:29:39.967" v="1956" actId="20577"/>
          <ac:spMkLst>
            <pc:docMk/>
            <pc:sldMk cId="2334836799" sldId="386"/>
            <ac:spMk id="5" creationId="{9DEFE192-08CF-E3A2-EF20-C9FAD132B2C2}"/>
          </ac:spMkLst>
        </pc:spChg>
      </pc:sldChg>
      <pc:sldChg chg="modSp add replId">
        <pc:chgData name="Usuario invitado" userId="S::urn:spo:anon#0c2b2c143b58ade787f338f7a879364af6009f7055f9de643b8525ccf732df69::" providerId="AD" clId="Web-{B7EC212C-B3B7-1912-BA3F-022F1196A1D0}" dt="2024-11-20T17:35:00.869" v="2088" actId="14100"/>
        <pc:sldMkLst>
          <pc:docMk/>
          <pc:sldMk cId="2391219543" sldId="387"/>
        </pc:sldMkLst>
        <pc:spChg chg="mod">
          <ac:chgData name="Usuario invitado" userId="S::urn:spo:anon#0c2b2c143b58ade787f338f7a879364af6009f7055f9de643b8525ccf732df69::" providerId="AD" clId="Web-{B7EC212C-B3B7-1912-BA3F-022F1196A1D0}" dt="2024-11-20T17:35:00.869" v="2088" actId="14100"/>
          <ac:spMkLst>
            <pc:docMk/>
            <pc:sldMk cId="2391219543" sldId="387"/>
            <ac:spMk id="5" creationId="{9DEFE192-08CF-E3A2-EF20-C9FAD132B2C2}"/>
          </ac:spMkLst>
        </pc:spChg>
      </pc:sldChg>
    </pc:docChg>
  </pc:docChgLst>
  <pc:docChgLst>
    <pc:chgData name="HERNANDEZ ALONSO JOSE PABLO" userId="S::192072@iberopuebla.mx::8260aff1-4a66-4037-af9c-dfde8498240c" providerId="AD" clId="Web-{BA0CE7A3-39B1-C2EC-3886-411513693FEA}"/>
    <pc:docChg chg="addSld delSld modSld">
      <pc:chgData name="HERNANDEZ ALONSO JOSE PABLO" userId="S::192072@iberopuebla.mx::8260aff1-4a66-4037-af9c-dfde8498240c" providerId="AD" clId="Web-{BA0CE7A3-39B1-C2EC-3886-411513693FEA}" dt="2024-11-19T04:45:09.124" v="246" actId="1076"/>
      <pc:docMkLst>
        <pc:docMk/>
      </pc:docMkLst>
      <pc:sldChg chg="modSp add del">
        <pc:chgData name="HERNANDEZ ALONSO JOSE PABLO" userId="S::192072@iberopuebla.mx::8260aff1-4a66-4037-af9c-dfde8498240c" providerId="AD" clId="Web-{BA0CE7A3-39B1-C2EC-3886-411513693FEA}" dt="2024-11-19T04:26:55.850" v="225" actId="1076"/>
        <pc:sldMkLst>
          <pc:docMk/>
          <pc:sldMk cId="0" sldId="256"/>
        </pc:sldMkLst>
        <pc:spChg chg="mod">
          <ac:chgData name="HERNANDEZ ALONSO JOSE PABLO" userId="S::192072@iberopuebla.mx::8260aff1-4a66-4037-af9c-dfde8498240c" providerId="AD" clId="Web-{BA0CE7A3-39B1-C2EC-3886-411513693FEA}" dt="2024-11-19T04:26:55.850" v="224" actId="1076"/>
          <ac:spMkLst>
            <pc:docMk/>
            <pc:sldMk cId="0" sldId="256"/>
            <ac:spMk id="5" creationId="{C54DC5AD-C561-B64C-F6AD-BB247B9A1B4B}"/>
          </ac:spMkLst>
        </pc:spChg>
        <pc:spChg chg="mod">
          <ac:chgData name="HERNANDEZ ALONSO JOSE PABLO" userId="S::192072@iberopuebla.mx::8260aff1-4a66-4037-af9c-dfde8498240c" providerId="AD" clId="Web-{BA0CE7A3-39B1-C2EC-3886-411513693FEA}" dt="2024-11-19T04:26:55.850" v="225" actId="1076"/>
          <ac:spMkLst>
            <pc:docMk/>
            <pc:sldMk cId="0" sldId="256"/>
            <ac:spMk id="7" creationId="{DF0246C3-9B20-A19B-D6CC-200F9338EEDF}"/>
          </ac:spMkLst>
        </pc:spChg>
        <pc:spChg chg="mod">
          <ac:chgData name="HERNANDEZ ALONSO JOSE PABLO" userId="S::192072@iberopuebla.mx::8260aff1-4a66-4037-af9c-dfde8498240c" providerId="AD" clId="Web-{BA0CE7A3-39B1-C2EC-3886-411513693FEA}" dt="2024-11-19T04:26:49.318" v="222" actId="1076"/>
          <ac:spMkLst>
            <pc:docMk/>
            <pc:sldMk cId="0" sldId="256"/>
            <ac:spMk id="1458" creationId="{00000000-0000-0000-0000-000000000000}"/>
          </ac:spMkLst>
        </pc:spChg>
        <pc:cxnChg chg="mod">
          <ac:chgData name="HERNANDEZ ALONSO JOSE PABLO" userId="S::192072@iberopuebla.mx::8260aff1-4a66-4037-af9c-dfde8498240c" providerId="AD" clId="Web-{BA0CE7A3-39B1-C2EC-3886-411513693FEA}" dt="2024-11-19T04:26:52.631" v="223" actId="1076"/>
          <ac:cxnSpMkLst>
            <pc:docMk/>
            <pc:sldMk cId="0" sldId="256"/>
            <ac:cxnSpMk id="9" creationId="{DA860CC2-4F74-4388-9F61-F73318D92522}"/>
          </ac:cxnSpMkLst>
        </pc:cxnChg>
      </pc:sldChg>
      <pc:sldChg chg="addSp delSp modSp">
        <pc:chgData name="HERNANDEZ ALONSO JOSE PABLO" userId="S::192072@iberopuebla.mx::8260aff1-4a66-4037-af9c-dfde8498240c" providerId="AD" clId="Web-{BA0CE7A3-39B1-C2EC-3886-411513693FEA}" dt="2024-11-19T04:26:04.771" v="221"/>
        <pc:sldMkLst>
          <pc:docMk/>
          <pc:sldMk cId="0" sldId="257"/>
        </pc:sldMkLst>
        <pc:spChg chg="mod">
          <ac:chgData name="HERNANDEZ ALONSO JOSE PABLO" userId="S::192072@iberopuebla.mx::8260aff1-4a66-4037-af9c-dfde8498240c" providerId="AD" clId="Web-{BA0CE7A3-39B1-C2EC-3886-411513693FEA}" dt="2024-11-19T04:26:04.771" v="221"/>
          <ac:spMkLst>
            <pc:docMk/>
            <pc:sldMk cId="0" sldId="257"/>
            <ac:spMk id="1468" creationId="{00000000-0000-0000-0000-000000000000}"/>
          </ac:spMkLst>
        </pc:spChg>
        <pc:picChg chg="add mod">
          <ac:chgData name="HERNANDEZ ALONSO JOSE PABLO" userId="S::192072@iberopuebla.mx::8260aff1-4a66-4037-af9c-dfde8498240c" providerId="AD" clId="Web-{BA0CE7A3-39B1-C2EC-3886-411513693FEA}" dt="2024-11-19T04:19:44.972" v="163" actId="1076"/>
          <ac:picMkLst>
            <pc:docMk/>
            <pc:sldMk cId="0" sldId="257"/>
            <ac:picMk id="3" creationId="{646AD492-A697-700C-1D9A-BA3FB7656921}"/>
          </ac:picMkLst>
        </pc:picChg>
      </pc:sldChg>
      <pc:sldChg chg="addSp delSp modSp">
        <pc:chgData name="HERNANDEZ ALONSO JOSE PABLO" userId="S::192072@iberopuebla.mx::8260aff1-4a66-4037-af9c-dfde8498240c" providerId="AD" clId="Web-{BA0CE7A3-39B1-C2EC-3886-411513693FEA}" dt="2024-11-19T04:22:53.895" v="193" actId="1076"/>
        <pc:sldMkLst>
          <pc:docMk/>
          <pc:sldMk cId="0" sldId="258"/>
        </pc:sldMkLst>
        <pc:spChg chg="mod">
          <ac:chgData name="HERNANDEZ ALONSO JOSE PABLO" userId="S::192072@iberopuebla.mx::8260aff1-4a66-4037-af9c-dfde8498240c" providerId="AD" clId="Web-{BA0CE7A3-39B1-C2EC-3886-411513693FEA}" dt="2024-11-19T04:22:53.895" v="193" actId="1076"/>
          <ac:spMkLst>
            <pc:docMk/>
            <pc:sldMk cId="0" sldId="258"/>
            <ac:spMk id="1473" creationId="{00000000-0000-0000-0000-000000000000}"/>
          </ac:spMkLst>
        </pc:spChg>
        <pc:picChg chg="add mod">
          <ac:chgData name="HERNANDEZ ALONSO JOSE PABLO" userId="S::192072@iberopuebla.mx::8260aff1-4a66-4037-af9c-dfde8498240c" providerId="AD" clId="Web-{BA0CE7A3-39B1-C2EC-3886-411513693FEA}" dt="2024-11-19T04:11:49.500" v="76" actId="1076"/>
          <ac:picMkLst>
            <pc:docMk/>
            <pc:sldMk cId="0" sldId="258"/>
            <ac:picMk id="4" creationId="{63E0A119-C85C-8ADF-E30E-017ACAEB0E5E}"/>
          </ac:picMkLst>
        </pc:picChg>
      </pc:sldChg>
      <pc:sldChg chg="add del">
        <pc:chgData name="HERNANDEZ ALONSO JOSE PABLO" userId="S::192072@iberopuebla.mx::8260aff1-4a66-4037-af9c-dfde8498240c" providerId="AD" clId="Web-{BA0CE7A3-39B1-C2EC-3886-411513693FEA}" dt="2024-11-19T04:15:58.376" v="127"/>
        <pc:sldMkLst>
          <pc:docMk/>
          <pc:sldMk cId="0" sldId="261"/>
        </pc:sldMkLst>
      </pc:sldChg>
      <pc:sldChg chg="addSp delSp modSp">
        <pc:chgData name="HERNANDEZ ALONSO JOSE PABLO" userId="S::192072@iberopuebla.mx::8260aff1-4a66-4037-af9c-dfde8498240c" providerId="AD" clId="Web-{BA0CE7A3-39B1-C2EC-3886-411513693FEA}" dt="2024-11-19T04:23:32.911" v="201" actId="1076"/>
        <pc:sldMkLst>
          <pc:docMk/>
          <pc:sldMk cId="0" sldId="262"/>
        </pc:sldMkLst>
        <pc:spChg chg="mod">
          <ac:chgData name="HERNANDEZ ALONSO JOSE PABLO" userId="S::192072@iberopuebla.mx::8260aff1-4a66-4037-af9c-dfde8498240c" providerId="AD" clId="Web-{BA0CE7A3-39B1-C2EC-3886-411513693FEA}" dt="2024-11-19T04:23:32.911" v="201" actId="1076"/>
          <ac:spMkLst>
            <pc:docMk/>
            <pc:sldMk cId="0" sldId="262"/>
            <ac:spMk id="1530" creationId="{00000000-0000-0000-0000-000000000000}"/>
          </ac:spMkLst>
        </pc:spChg>
        <pc:picChg chg="add mod">
          <ac:chgData name="HERNANDEZ ALONSO JOSE PABLO" userId="S::192072@iberopuebla.mx::8260aff1-4a66-4037-af9c-dfde8498240c" providerId="AD" clId="Web-{BA0CE7A3-39B1-C2EC-3886-411513693FEA}" dt="2024-11-19T04:23:24.801" v="199" actId="1076"/>
          <ac:picMkLst>
            <pc:docMk/>
            <pc:sldMk cId="0" sldId="262"/>
            <ac:picMk id="4" creationId="{F2B754DF-ED75-5DE6-82AC-452F4BDDE0F8}"/>
          </ac:picMkLst>
        </pc:picChg>
      </pc:sldChg>
      <pc:sldChg chg="addSp delSp modSp">
        <pc:chgData name="HERNANDEZ ALONSO JOSE PABLO" userId="S::192072@iberopuebla.mx::8260aff1-4a66-4037-af9c-dfde8498240c" providerId="AD" clId="Web-{BA0CE7A3-39B1-C2EC-3886-411513693FEA}" dt="2024-11-19T04:30:02.601" v="233" actId="1076"/>
        <pc:sldMkLst>
          <pc:docMk/>
          <pc:sldMk cId="0" sldId="264"/>
        </pc:sldMkLst>
        <pc:spChg chg="mod">
          <ac:chgData name="HERNANDEZ ALONSO JOSE PABLO" userId="S::192072@iberopuebla.mx::8260aff1-4a66-4037-af9c-dfde8498240c" providerId="AD" clId="Web-{BA0CE7A3-39B1-C2EC-3886-411513693FEA}" dt="2024-11-19T04:24:41.239" v="210" actId="14100"/>
          <ac:spMkLst>
            <pc:docMk/>
            <pc:sldMk cId="0" sldId="264"/>
            <ac:spMk id="1545" creationId="{00000000-0000-0000-0000-000000000000}"/>
          </ac:spMkLst>
        </pc:spChg>
        <pc:spChg chg="mod">
          <ac:chgData name="HERNANDEZ ALONSO JOSE PABLO" userId="S::192072@iberopuebla.mx::8260aff1-4a66-4037-af9c-dfde8498240c" providerId="AD" clId="Web-{BA0CE7A3-39B1-C2EC-3886-411513693FEA}" dt="2024-11-19T04:29:59.382" v="232" actId="14100"/>
          <ac:spMkLst>
            <pc:docMk/>
            <pc:sldMk cId="0" sldId="264"/>
            <ac:spMk id="1546" creationId="{00000000-0000-0000-0000-000000000000}"/>
          </ac:spMkLst>
        </pc:spChg>
        <pc:picChg chg="add mod">
          <ac:chgData name="HERNANDEZ ALONSO JOSE PABLO" userId="S::192072@iberopuebla.mx::8260aff1-4a66-4037-af9c-dfde8498240c" providerId="AD" clId="Web-{BA0CE7A3-39B1-C2EC-3886-411513693FEA}" dt="2024-11-19T04:30:02.601" v="233" actId="1076"/>
          <ac:picMkLst>
            <pc:docMk/>
            <pc:sldMk cId="0" sldId="264"/>
            <ac:picMk id="3" creationId="{C89E79FD-5DA4-EF37-292A-FF14A13489A0}"/>
          </ac:picMkLst>
        </pc:picChg>
      </pc:sldChg>
      <pc:sldChg chg="addSp delSp modSp">
        <pc:chgData name="HERNANDEZ ALONSO JOSE PABLO" userId="S::192072@iberopuebla.mx::8260aff1-4a66-4037-af9c-dfde8498240c" providerId="AD" clId="Web-{BA0CE7A3-39B1-C2EC-3886-411513693FEA}" dt="2024-11-19T04:24:33.364" v="209" actId="1076"/>
        <pc:sldMkLst>
          <pc:docMk/>
          <pc:sldMk cId="2839089474" sldId="300"/>
        </pc:sldMkLst>
        <pc:spChg chg="mod">
          <ac:chgData name="HERNANDEZ ALONSO JOSE PABLO" userId="S::192072@iberopuebla.mx::8260aff1-4a66-4037-af9c-dfde8498240c" providerId="AD" clId="Web-{BA0CE7A3-39B1-C2EC-3886-411513693FEA}" dt="2024-11-19T04:24:23.536" v="208"/>
          <ac:spMkLst>
            <pc:docMk/>
            <pc:sldMk cId="2839089474" sldId="300"/>
            <ac:spMk id="1529" creationId="{00000000-0000-0000-0000-000000000000}"/>
          </ac:spMkLst>
        </pc:spChg>
        <pc:spChg chg="mod">
          <ac:chgData name="HERNANDEZ ALONSO JOSE PABLO" userId="S::192072@iberopuebla.mx::8260aff1-4a66-4037-af9c-dfde8498240c" providerId="AD" clId="Web-{BA0CE7A3-39B1-C2EC-3886-411513693FEA}" dt="2024-11-19T04:24:33.364" v="209" actId="1076"/>
          <ac:spMkLst>
            <pc:docMk/>
            <pc:sldMk cId="2839089474" sldId="300"/>
            <ac:spMk id="1530" creationId="{00000000-0000-0000-0000-000000000000}"/>
          </ac:spMkLst>
        </pc:spChg>
        <pc:picChg chg="add mod">
          <ac:chgData name="HERNANDEZ ALONSO JOSE PABLO" userId="S::192072@iberopuebla.mx::8260aff1-4a66-4037-af9c-dfde8498240c" providerId="AD" clId="Web-{BA0CE7A3-39B1-C2EC-3886-411513693FEA}" dt="2024-11-19T04:16:32.283" v="138" actId="1076"/>
          <ac:picMkLst>
            <pc:docMk/>
            <pc:sldMk cId="2839089474" sldId="300"/>
            <ac:picMk id="4" creationId="{546EDC5A-AAFA-DD2D-5BCC-3FE8387BECFE}"/>
          </ac:picMkLst>
        </pc:picChg>
        <pc:picChg chg="add mod">
          <ac:chgData name="HERNANDEZ ALONSO JOSE PABLO" userId="S::192072@iberopuebla.mx::8260aff1-4a66-4037-af9c-dfde8498240c" providerId="AD" clId="Web-{BA0CE7A3-39B1-C2EC-3886-411513693FEA}" dt="2024-11-19T04:16:32.252" v="137" actId="1076"/>
          <ac:picMkLst>
            <pc:docMk/>
            <pc:sldMk cId="2839089474" sldId="300"/>
            <ac:picMk id="5" creationId="{174D6323-CF08-6B6A-C67C-DE450E284DFA}"/>
          </ac:picMkLst>
        </pc:picChg>
      </pc:sldChg>
      <pc:sldChg chg="addSp delSp modSp">
        <pc:chgData name="HERNANDEZ ALONSO JOSE PABLO" userId="S::192072@iberopuebla.mx::8260aff1-4a66-4037-af9c-dfde8498240c" providerId="AD" clId="Web-{BA0CE7A3-39B1-C2EC-3886-411513693FEA}" dt="2024-11-19T04:23:58.989" v="205" actId="1076"/>
        <pc:sldMkLst>
          <pc:docMk/>
          <pc:sldMk cId="2577237634" sldId="302"/>
        </pc:sldMkLst>
        <pc:spChg chg="mod">
          <ac:chgData name="HERNANDEZ ALONSO JOSE PABLO" userId="S::192072@iberopuebla.mx::8260aff1-4a66-4037-af9c-dfde8498240c" providerId="AD" clId="Web-{BA0CE7A3-39B1-C2EC-3886-411513693FEA}" dt="2024-11-19T04:23:47.380" v="203" actId="1076"/>
          <ac:spMkLst>
            <pc:docMk/>
            <pc:sldMk cId="2577237634" sldId="302"/>
            <ac:spMk id="1530" creationId="{00000000-0000-0000-0000-000000000000}"/>
          </ac:spMkLst>
        </pc:spChg>
        <pc:picChg chg="add mod">
          <ac:chgData name="HERNANDEZ ALONSO JOSE PABLO" userId="S::192072@iberopuebla.mx::8260aff1-4a66-4037-af9c-dfde8498240c" providerId="AD" clId="Web-{BA0CE7A3-39B1-C2EC-3886-411513693FEA}" dt="2024-11-19T04:23:58.989" v="205" actId="1076"/>
          <ac:picMkLst>
            <pc:docMk/>
            <pc:sldMk cId="2577237634" sldId="302"/>
            <ac:picMk id="3" creationId="{8498AEEF-2121-062E-4222-DD4F112EB335}"/>
          </ac:picMkLst>
        </pc:picChg>
      </pc:sldChg>
      <pc:sldChg chg="modSp">
        <pc:chgData name="HERNANDEZ ALONSO JOSE PABLO" userId="S::192072@iberopuebla.mx::8260aff1-4a66-4037-af9c-dfde8498240c" providerId="AD" clId="Web-{BA0CE7A3-39B1-C2EC-3886-411513693FEA}" dt="2024-11-19T04:19:58.409" v="165" actId="1076"/>
        <pc:sldMkLst>
          <pc:docMk/>
          <pc:sldMk cId="2720535560" sldId="307"/>
        </pc:sldMkLst>
        <pc:picChg chg="mod">
          <ac:chgData name="HERNANDEZ ALONSO JOSE PABLO" userId="S::192072@iberopuebla.mx::8260aff1-4a66-4037-af9c-dfde8498240c" providerId="AD" clId="Web-{BA0CE7A3-39B1-C2EC-3886-411513693FEA}" dt="2024-11-19T04:19:58.409" v="165" actId="1076"/>
          <ac:picMkLst>
            <pc:docMk/>
            <pc:sldMk cId="2720535560" sldId="307"/>
            <ac:picMk id="3" creationId="{FCC884B7-7D3F-B7A3-842D-5423CB173183}"/>
          </ac:picMkLst>
        </pc:picChg>
      </pc:sldChg>
      <pc:sldChg chg="modSp">
        <pc:chgData name="HERNANDEZ ALONSO JOSE PABLO" userId="S::192072@iberopuebla.mx::8260aff1-4a66-4037-af9c-dfde8498240c" providerId="AD" clId="Web-{BA0CE7A3-39B1-C2EC-3886-411513693FEA}" dt="2024-11-19T04:28:45.944" v="230" actId="1076"/>
        <pc:sldMkLst>
          <pc:docMk/>
          <pc:sldMk cId="3511684312" sldId="316"/>
        </pc:sldMkLst>
        <pc:spChg chg="mod">
          <ac:chgData name="HERNANDEZ ALONSO JOSE PABLO" userId="S::192072@iberopuebla.mx::8260aff1-4a66-4037-af9c-dfde8498240c" providerId="AD" clId="Web-{BA0CE7A3-39B1-C2EC-3886-411513693FEA}" dt="2024-11-19T04:20:25.628" v="173"/>
          <ac:spMkLst>
            <pc:docMk/>
            <pc:sldMk cId="3511684312" sldId="316"/>
            <ac:spMk id="1522" creationId="{00000000-0000-0000-0000-000000000000}"/>
          </ac:spMkLst>
        </pc:spChg>
        <pc:picChg chg="mod modCrop">
          <ac:chgData name="HERNANDEZ ALONSO JOSE PABLO" userId="S::192072@iberopuebla.mx::8260aff1-4a66-4037-af9c-dfde8498240c" providerId="AD" clId="Web-{BA0CE7A3-39B1-C2EC-3886-411513693FEA}" dt="2024-11-19T04:28:45.944" v="230" actId="1076"/>
          <ac:picMkLst>
            <pc:docMk/>
            <pc:sldMk cId="3511684312" sldId="316"/>
            <ac:picMk id="2" creationId="{980C5623-D209-8168-A658-4C9B5605F91F}"/>
          </ac:picMkLst>
        </pc:picChg>
      </pc:sldChg>
      <pc:sldChg chg="addSp delSp modSp">
        <pc:chgData name="HERNANDEZ ALONSO JOSE PABLO" userId="S::192072@iberopuebla.mx::8260aff1-4a66-4037-af9c-dfde8498240c" providerId="AD" clId="Web-{BA0CE7A3-39B1-C2EC-3886-411513693FEA}" dt="2024-11-19T04:45:09.124" v="246" actId="1076"/>
        <pc:sldMkLst>
          <pc:docMk/>
          <pc:sldMk cId="3913281769" sldId="354"/>
        </pc:sldMkLst>
        <pc:spChg chg="mod">
          <ac:chgData name="HERNANDEZ ALONSO JOSE PABLO" userId="S::192072@iberopuebla.mx::8260aff1-4a66-4037-af9c-dfde8498240c" providerId="AD" clId="Web-{BA0CE7A3-39B1-C2EC-3886-411513693FEA}" dt="2024-11-19T04:44:46.748" v="243" actId="14100"/>
          <ac:spMkLst>
            <pc:docMk/>
            <pc:sldMk cId="3913281769" sldId="354"/>
            <ac:spMk id="6" creationId="{670B873D-549D-F68C-5DE2-7BFC1F38ADD5}"/>
          </ac:spMkLst>
        </pc:spChg>
        <pc:spChg chg="mod">
          <ac:chgData name="HERNANDEZ ALONSO JOSE PABLO" userId="S::192072@iberopuebla.mx::8260aff1-4a66-4037-af9c-dfde8498240c" providerId="AD" clId="Web-{BA0CE7A3-39B1-C2EC-3886-411513693FEA}" dt="2024-11-19T04:44:43.248" v="240" actId="1076"/>
          <ac:spMkLst>
            <pc:docMk/>
            <pc:sldMk cId="3913281769" sldId="354"/>
            <ac:spMk id="12" creationId="{D2A7AB60-1FF7-7A0C-B409-0DE0576850B7}"/>
          </ac:spMkLst>
        </pc:spChg>
        <pc:spChg chg="mod">
          <ac:chgData name="HERNANDEZ ALONSO JOSE PABLO" userId="S::192072@iberopuebla.mx::8260aff1-4a66-4037-af9c-dfde8498240c" providerId="AD" clId="Web-{BA0CE7A3-39B1-C2EC-3886-411513693FEA}" dt="2024-11-19T04:45:09.124" v="246" actId="1076"/>
          <ac:spMkLst>
            <pc:docMk/>
            <pc:sldMk cId="3913281769" sldId="354"/>
            <ac:spMk id="14" creationId="{AC2A5246-7A98-8A16-D101-96572FCE0EEA}"/>
          </ac:spMkLst>
        </pc:spChg>
        <pc:picChg chg="add mod">
          <ac:chgData name="HERNANDEZ ALONSO JOSE PABLO" userId="S::192072@iberopuebla.mx::8260aff1-4a66-4037-af9c-dfde8498240c" providerId="AD" clId="Web-{BA0CE7A3-39B1-C2EC-3886-411513693FEA}" dt="2024-11-19T04:45:03.186" v="244" actId="1076"/>
          <ac:picMkLst>
            <pc:docMk/>
            <pc:sldMk cId="3913281769" sldId="354"/>
            <ac:picMk id="2" creationId="{98BCA915-E42A-C6C7-8658-147AA2063384}"/>
          </ac:picMkLst>
        </pc:picChg>
      </pc:sldChg>
      <pc:sldChg chg="addSp delSp modSp">
        <pc:chgData name="HERNANDEZ ALONSO JOSE PABLO" userId="S::192072@iberopuebla.mx::8260aff1-4a66-4037-af9c-dfde8498240c" providerId="AD" clId="Web-{BA0CE7A3-39B1-C2EC-3886-411513693FEA}" dt="2024-11-19T04:27:28.241" v="226" actId="14100"/>
        <pc:sldMkLst>
          <pc:docMk/>
          <pc:sldMk cId="2455437152" sldId="355"/>
        </pc:sldMkLst>
        <pc:spChg chg="mod">
          <ac:chgData name="HERNANDEZ ALONSO JOSE PABLO" userId="S::192072@iberopuebla.mx::8260aff1-4a66-4037-af9c-dfde8498240c" providerId="AD" clId="Web-{BA0CE7A3-39B1-C2EC-3886-411513693FEA}" dt="2024-11-19T04:22:23.676" v="188"/>
          <ac:spMkLst>
            <pc:docMk/>
            <pc:sldMk cId="2455437152" sldId="355"/>
            <ac:spMk id="7" creationId="{407E962D-553E-AF1E-62F8-C6E298EE9892}"/>
          </ac:spMkLst>
        </pc:spChg>
        <pc:spChg chg="mod">
          <ac:chgData name="HERNANDEZ ALONSO JOSE PABLO" userId="S::192072@iberopuebla.mx::8260aff1-4a66-4037-af9c-dfde8498240c" providerId="AD" clId="Web-{BA0CE7A3-39B1-C2EC-3886-411513693FEA}" dt="2024-11-19T04:27:28.241" v="226" actId="14100"/>
          <ac:spMkLst>
            <pc:docMk/>
            <pc:sldMk cId="2455437152" sldId="355"/>
            <ac:spMk id="9" creationId="{1A848BB9-8C45-C220-420D-65424793EF17}"/>
          </ac:spMkLst>
        </pc:spChg>
        <pc:picChg chg="add mod modCrop">
          <ac:chgData name="HERNANDEZ ALONSO JOSE PABLO" userId="S::192072@iberopuebla.mx::8260aff1-4a66-4037-af9c-dfde8498240c" providerId="AD" clId="Web-{BA0CE7A3-39B1-C2EC-3886-411513693FEA}" dt="2024-11-19T04:08:13.342" v="59" actId="1076"/>
          <ac:picMkLst>
            <pc:docMk/>
            <pc:sldMk cId="2455437152" sldId="355"/>
            <ac:picMk id="2" creationId="{AAA384A5-7BEF-E596-6008-6B5D50BDC294}"/>
          </ac:picMkLst>
        </pc:picChg>
        <pc:picChg chg="add mod">
          <ac:chgData name="HERNANDEZ ALONSO JOSE PABLO" userId="S::192072@iberopuebla.mx::8260aff1-4a66-4037-af9c-dfde8498240c" providerId="AD" clId="Web-{BA0CE7A3-39B1-C2EC-3886-411513693FEA}" dt="2024-11-19T04:12:17.641" v="82" actId="14100"/>
          <ac:picMkLst>
            <pc:docMk/>
            <pc:sldMk cId="2455437152" sldId="355"/>
            <ac:picMk id="3" creationId="{F665C607-8ECA-EAA8-EC78-FE8A2469BF71}"/>
          </ac:picMkLst>
        </pc:picChg>
        <pc:picChg chg="add mod">
          <ac:chgData name="HERNANDEZ ALONSO JOSE PABLO" userId="S::192072@iberopuebla.mx::8260aff1-4a66-4037-af9c-dfde8498240c" providerId="AD" clId="Web-{BA0CE7A3-39B1-C2EC-3886-411513693FEA}" dt="2024-11-19T04:12:37.063" v="87" actId="1076"/>
          <ac:picMkLst>
            <pc:docMk/>
            <pc:sldMk cId="2455437152" sldId="355"/>
            <ac:picMk id="4" creationId="{1DCA2AEB-037C-ACFA-69B4-CDDD6F5DAF6D}"/>
          </ac:picMkLst>
        </pc:picChg>
      </pc:sldChg>
    </pc:docChg>
  </pc:docChgLst>
  <pc:docChgLst>
    <pc:chgData name="COVA MARTINEZ ALDO" userId="S::186223@iberopuebla.mx::bd8a0700-3b4c-432b-a7b1-1ea7a873154e" providerId="AD" clId="Web-{4B98ABC0-43F4-F074-2342-1D4D1F330692}"/>
    <pc:docChg chg="addSld modSld sldOrd">
      <pc:chgData name="COVA MARTINEZ ALDO" userId="S::186223@iberopuebla.mx::bd8a0700-3b4c-432b-a7b1-1ea7a873154e" providerId="AD" clId="Web-{4B98ABC0-43F4-F074-2342-1D4D1F330692}" dt="2024-11-20T19:09:46.851" v="101" actId="14100"/>
      <pc:docMkLst>
        <pc:docMk/>
      </pc:docMkLst>
      <pc:sldChg chg="addSp modSp">
        <pc:chgData name="COVA MARTINEZ ALDO" userId="S::186223@iberopuebla.mx::bd8a0700-3b4c-432b-a7b1-1ea7a873154e" providerId="AD" clId="Web-{4B98ABC0-43F4-F074-2342-1D4D1F330692}" dt="2024-11-20T18:56:05.195" v="58" actId="1076"/>
        <pc:sldMkLst>
          <pc:docMk/>
          <pc:sldMk cId="330582299" sldId="388"/>
        </pc:sldMkLst>
        <pc:spChg chg="add mod">
          <ac:chgData name="COVA MARTINEZ ALDO" userId="S::186223@iberopuebla.mx::bd8a0700-3b4c-432b-a7b1-1ea7a873154e" providerId="AD" clId="Web-{4B98ABC0-43F4-F074-2342-1D4D1F330692}" dt="2024-11-20T18:56:05.195" v="58" actId="1076"/>
          <ac:spMkLst>
            <pc:docMk/>
            <pc:sldMk cId="330582299" sldId="388"/>
            <ac:spMk id="2" creationId="{99F874A9-194D-F47D-23AC-A546A089371F}"/>
          </ac:spMkLst>
        </pc:spChg>
      </pc:sldChg>
      <pc:sldChg chg="addSp delSp modSp new ord">
        <pc:chgData name="COVA MARTINEZ ALDO" userId="S::186223@iberopuebla.mx::bd8a0700-3b4c-432b-a7b1-1ea7a873154e" providerId="AD" clId="Web-{4B98ABC0-43F4-F074-2342-1D4D1F330692}" dt="2024-11-20T18:55:41.428" v="57" actId="14100"/>
        <pc:sldMkLst>
          <pc:docMk/>
          <pc:sldMk cId="3996863894" sldId="389"/>
        </pc:sldMkLst>
        <pc:spChg chg="add mod">
          <ac:chgData name="COVA MARTINEZ ALDO" userId="S::186223@iberopuebla.mx::bd8a0700-3b4c-432b-a7b1-1ea7a873154e" providerId="AD" clId="Web-{4B98ABC0-43F4-F074-2342-1D4D1F330692}" dt="2024-11-20T18:54:35.675" v="27" actId="20577"/>
          <ac:spMkLst>
            <pc:docMk/>
            <pc:sldMk cId="3996863894" sldId="389"/>
            <ac:spMk id="5" creationId="{25581364-DC4C-D784-536E-276531457329}"/>
          </ac:spMkLst>
        </pc:spChg>
        <pc:spChg chg="add mod">
          <ac:chgData name="COVA MARTINEZ ALDO" userId="S::186223@iberopuebla.mx::bd8a0700-3b4c-432b-a7b1-1ea7a873154e" providerId="AD" clId="Web-{4B98ABC0-43F4-F074-2342-1D4D1F330692}" dt="2024-11-20T18:55:41.428" v="57" actId="14100"/>
          <ac:spMkLst>
            <pc:docMk/>
            <pc:sldMk cId="3996863894" sldId="389"/>
            <ac:spMk id="6" creationId="{85B06E43-A9F5-10DE-6BDE-5B65AAE10C8C}"/>
          </ac:spMkLst>
        </pc:spChg>
        <pc:picChg chg="add mod">
          <ac:chgData name="COVA MARTINEZ ALDO" userId="S::186223@iberopuebla.mx::bd8a0700-3b4c-432b-a7b1-1ea7a873154e" providerId="AD" clId="Web-{4B98ABC0-43F4-F074-2342-1D4D1F330692}" dt="2024-11-20T18:53:42.845" v="14" actId="1076"/>
          <ac:picMkLst>
            <pc:docMk/>
            <pc:sldMk cId="3996863894" sldId="389"/>
            <ac:picMk id="4" creationId="{AC903B1E-E5D1-6FF0-B45A-5018D51CEEA4}"/>
          </ac:picMkLst>
        </pc:picChg>
      </pc:sldChg>
      <pc:sldChg chg="modSp add replId">
        <pc:chgData name="COVA MARTINEZ ALDO" userId="S::186223@iberopuebla.mx::bd8a0700-3b4c-432b-a7b1-1ea7a873154e" providerId="AD" clId="Web-{4B98ABC0-43F4-F074-2342-1D4D1F330692}" dt="2024-11-20T18:57:33.698" v="70" actId="14100"/>
        <pc:sldMkLst>
          <pc:docMk/>
          <pc:sldMk cId="146395578" sldId="390"/>
        </pc:sldMkLst>
        <pc:spChg chg="mod">
          <ac:chgData name="COVA MARTINEZ ALDO" userId="S::186223@iberopuebla.mx::bd8a0700-3b4c-432b-a7b1-1ea7a873154e" providerId="AD" clId="Web-{4B98ABC0-43F4-F074-2342-1D4D1F330692}" dt="2024-11-20T18:57:08.275" v="61" actId="20577"/>
          <ac:spMkLst>
            <pc:docMk/>
            <pc:sldMk cId="146395578" sldId="390"/>
            <ac:spMk id="5" creationId="{25581364-DC4C-D784-536E-276531457329}"/>
          </ac:spMkLst>
        </pc:spChg>
        <pc:spChg chg="mod">
          <ac:chgData name="COVA MARTINEZ ALDO" userId="S::186223@iberopuebla.mx::bd8a0700-3b4c-432b-a7b1-1ea7a873154e" providerId="AD" clId="Web-{4B98ABC0-43F4-F074-2342-1D4D1F330692}" dt="2024-11-20T18:57:33.698" v="70" actId="14100"/>
          <ac:spMkLst>
            <pc:docMk/>
            <pc:sldMk cId="146395578" sldId="390"/>
            <ac:spMk id="6" creationId="{85B06E43-A9F5-10DE-6BDE-5B65AAE10C8C}"/>
          </ac:spMkLst>
        </pc:spChg>
      </pc:sldChg>
      <pc:sldChg chg="modSp add replId">
        <pc:chgData name="COVA MARTINEZ ALDO" userId="S::186223@iberopuebla.mx::bd8a0700-3b4c-432b-a7b1-1ea7a873154e" providerId="AD" clId="Web-{4B98ABC0-43F4-F074-2342-1D4D1F330692}" dt="2024-11-20T19:05:48.655" v="80" actId="14100"/>
        <pc:sldMkLst>
          <pc:docMk/>
          <pc:sldMk cId="957387772" sldId="391"/>
        </pc:sldMkLst>
        <pc:spChg chg="mod">
          <ac:chgData name="COVA MARTINEZ ALDO" userId="S::186223@iberopuebla.mx::bd8a0700-3b4c-432b-a7b1-1ea7a873154e" providerId="AD" clId="Web-{4B98ABC0-43F4-F074-2342-1D4D1F330692}" dt="2024-11-20T19:00:38.111" v="74" actId="20577"/>
          <ac:spMkLst>
            <pc:docMk/>
            <pc:sldMk cId="957387772" sldId="391"/>
            <ac:spMk id="5" creationId="{25581364-DC4C-D784-536E-276531457329}"/>
          </ac:spMkLst>
        </pc:spChg>
        <pc:spChg chg="mod">
          <ac:chgData name="COVA MARTINEZ ALDO" userId="S::186223@iberopuebla.mx::bd8a0700-3b4c-432b-a7b1-1ea7a873154e" providerId="AD" clId="Web-{4B98ABC0-43F4-F074-2342-1D4D1F330692}" dt="2024-11-20T19:05:48.655" v="80" actId="14100"/>
          <ac:spMkLst>
            <pc:docMk/>
            <pc:sldMk cId="957387772" sldId="391"/>
            <ac:spMk id="6" creationId="{85B06E43-A9F5-10DE-6BDE-5B65AAE10C8C}"/>
          </ac:spMkLst>
        </pc:spChg>
      </pc:sldChg>
      <pc:sldChg chg="modSp add replId">
        <pc:chgData name="COVA MARTINEZ ALDO" userId="S::186223@iberopuebla.mx::bd8a0700-3b4c-432b-a7b1-1ea7a873154e" providerId="AD" clId="Web-{4B98ABC0-43F4-F074-2342-1D4D1F330692}" dt="2024-11-20T19:07:34.143" v="89" actId="14100"/>
        <pc:sldMkLst>
          <pc:docMk/>
          <pc:sldMk cId="1140454769" sldId="392"/>
        </pc:sldMkLst>
      </pc:sldChg>
      <pc:sldChg chg="modSp add replId">
        <pc:chgData name="COVA MARTINEZ ALDO" userId="S::186223@iberopuebla.mx::bd8a0700-3b4c-432b-a7b1-1ea7a873154e" providerId="AD" clId="Web-{4B98ABC0-43F4-F074-2342-1D4D1F330692}" dt="2024-11-20T19:09:46.851" v="101" actId="14100"/>
        <pc:sldMkLst>
          <pc:docMk/>
          <pc:sldMk cId="3379066594" sldId="393"/>
        </pc:sldMkLst>
        <pc:spChg chg="mod">
          <ac:chgData name="COVA MARTINEZ ALDO" userId="S::186223@iberopuebla.mx::bd8a0700-3b4c-432b-a7b1-1ea7a873154e" providerId="AD" clId="Web-{4B98ABC0-43F4-F074-2342-1D4D1F330692}" dt="2024-11-20T19:09:04.975" v="93" actId="20577"/>
          <ac:spMkLst>
            <pc:docMk/>
            <pc:sldMk cId="3379066594" sldId="393"/>
            <ac:spMk id="5" creationId="{25581364-DC4C-D784-536E-276531457329}"/>
          </ac:spMkLst>
        </pc:spChg>
        <pc:spChg chg="mod">
          <ac:chgData name="COVA MARTINEZ ALDO" userId="S::186223@iberopuebla.mx::bd8a0700-3b4c-432b-a7b1-1ea7a873154e" providerId="AD" clId="Web-{4B98ABC0-43F4-F074-2342-1D4D1F330692}" dt="2024-11-20T19:09:46.851" v="101" actId="14100"/>
          <ac:spMkLst>
            <pc:docMk/>
            <pc:sldMk cId="3379066594" sldId="393"/>
            <ac:spMk id="6" creationId="{85B06E43-A9F5-10DE-6BDE-5B65AAE10C8C}"/>
          </ac:spMkLst>
        </pc:spChg>
      </pc:sldChg>
    </pc:docChg>
  </pc:docChgLst>
  <pc:docChgLst>
    <pc:chgData name="Usuario invitado" userId="S::urn:spo:anon#46a8a1ad0a5a048b7afec087a860cb022318b5d06b4047a7eac1b3c0469d93aa::" providerId="AD" clId="Web-{3FD6EE0D-5097-8C4D-7072-DF0B807B0C3C}"/>
    <pc:docChg chg="modSld">
      <pc:chgData name="Usuario invitado" userId="S::urn:spo:anon#46a8a1ad0a5a048b7afec087a860cb022318b5d06b4047a7eac1b3c0469d93aa::" providerId="AD" clId="Web-{3FD6EE0D-5097-8C4D-7072-DF0B807B0C3C}" dt="2024-11-22T18:46:36.093" v="1" actId="20577"/>
      <pc:docMkLst>
        <pc:docMk/>
      </pc:docMkLst>
      <pc:sldChg chg="modSp">
        <pc:chgData name="Usuario invitado" userId="S::urn:spo:anon#46a8a1ad0a5a048b7afec087a860cb022318b5d06b4047a7eac1b3c0469d93aa::" providerId="AD" clId="Web-{3FD6EE0D-5097-8C4D-7072-DF0B807B0C3C}" dt="2024-11-22T18:46:36.093" v="1" actId="20577"/>
        <pc:sldMkLst>
          <pc:docMk/>
          <pc:sldMk cId="433171851" sldId="356"/>
        </pc:sldMkLst>
        <pc:spChg chg="mod">
          <ac:chgData name="Usuario invitado" userId="S::urn:spo:anon#46a8a1ad0a5a048b7afec087a860cb022318b5d06b4047a7eac1b3c0469d93aa::" providerId="AD" clId="Web-{3FD6EE0D-5097-8C4D-7072-DF0B807B0C3C}" dt="2024-11-22T18:46:36.093" v="1" actId="20577"/>
          <ac:spMkLst>
            <pc:docMk/>
            <pc:sldMk cId="433171851" sldId="356"/>
            <ac:spMk id="2" creationId="{2069D7B3-FA55-06CA-F6FA-0F5170FA9044}"/>
          </ac:spMkLst>
        </pc:spChg>
      </pc:sldChg>
    </pc:docChg>
  </pc:docChgLst>
  <pc:docChgLst>
    <pc:chgData name="COVA MARTINEZ ALDO" userId="S::186223@iberopuebla.mx::bd8a0700-3b4c-432b-a7b1-1ea7a873154e" providerId="AD" clId="Web-{BD7FC5D8-2712-6F2F-B35D-B43328EC26E0}"/>
    <pc:docChg chg="addSld delSld modSld sldOrd">
      <pc:chgData name="COVA MARTINEZ ALDO" userId="S::186223@iberopuebla.mx::bd8a0700-3b4c-432b-a7b1-1ea7a873154e" providerId="AD" clId="Web-{BD7FC5D8-2712-6F2F-B35D-B43328EC26E0}" dt="2024-12-03T16:38:31.200" v="493" actId="20577"/>
      <pc:docMkLst>
        <pc:docMk/>
      </pc:docMkLst>
      <pc:sldChg chg="addSp delSp modSp">
        <pc:chgData name="COVA MARTINEZ ALDO" userId="S::186223@iberopuebla.mx::bd8a0700-3b4c-432b-a7b1-1ea7a873154e" providerId="AD" clId="Web-{BD7FC5D8-2712-6F2F-B35D-B43328EC26E0}" dt="2024-12-03T16:19:27.019" v="288"/>
        <pc:sldMkLst>
          <pc:docMk/>
          <pc:sldMk cId="327800777" sldId="343"/>
        </pc:sldMkLst>
        <pc:spChg chg="add mod">
          <ac:chgData name="COVA MARTINEZ ALDO" userId="S::186223@iberopuebla.mx::bd8a0700-3b4c-432b-a7b1-1ea7a873154e" providerId="AD" clId="Web-{BD7FC5D8-2712-6F2F-B35D-B43328EC26E0}" dt="2024-12-03T16:16:57.295" v="245" actId="20577"/>
          <ac:spMkLst>
            <pc:docMk/>
            <pc:sldMk cId="327800777" sldId="343"/>
            <ac:spMk id="2" creationId="{AFD51910-256C-1E42-F1B0-715C86F2C5A3}"/>
          </ac:spMkLst>
        </pc:spChg>
      </pc:sldChg>
      <pc:sldChg chg="del">
        <pc:chgData name="COVA MARTINEZ ALDO" userId="S::186223@iberopuebla.mx::bd8a0700-3b4c-432b-a7b1-1ea7a873154e" providerId="AD" clId="Web-{BD7FC5D8-2712-6F2F-B35D-B43328EC26E0}" dt="2024-12-03T15:13:57.560" v="0"/>
        <pc:sldMkLst>
          <pc:docMk/>
          <pc:sldMk cId="2663481330" sldId="371"/>
        </pc:sldMkLst>
      </pc:sldChg>
      <pc:sldChg chg="modSp">
        <pc:chgData name="COVA MARTINEZ ALDO" userId="S::186223@iberopuebla.mx::bd8a0700-3b4c-432b-a7b1-1ea7a873154e" providerId="AD" clId="Web-{BD7FC5D8-2712-6F2F-B35D-B43328EC26E0}" dt="2024-12-03T15:34:39.500" v="29" actId="20577"/>
        <pc:sldMkLst>
          <pc:docMk/>
          <pc:sldMk cId="4117508542" sldId="406"/>
        </pc:sldMkLst>
        <pc:spChg chg="mod">
          <ac:chgData name="COVA MARTINEZ ALDO" userId="S::186223@iberopuebla.mx::bd8a0700-3b4c-432b-a7b1-1ea7a873154e" providerId="AD" clId="Web-{BD7FC5D8-2712-6F2F-B35D-B43328EC26E0}" dt="2024-12-03T15:34:39.500" v="29" actId="20577"/>
          <ac:spMkLst>
            <pc:docMk/>
            <pc:sldMk cId="4117508542" sldId="406"/>
            <ac:spMk id="6" creationId="{4A9AA8B0-8A28-858A-BB22-D548ABBFD60F}"/>
          </ac:spMkLst>
        </pc:spChg>
      </pc:sldChg>
      <pc:sldChg chg="modSp">
        <pc:chgData name="COVA MARTINEZ ALDO" userId="S::186223@iberopuebla.mx::bd8a0700-3b4c-432b-a7b1-1ea7a873154e" providerId="AD" clId="Web-{BD7FC5D8-2712-6F2F-B35D-B43328EC26E0}" dt="2024-12-03T15:15:23.766" v="1" actId="14100"/>
        <pc:sldMkLst>
          <pc:docMk/>
          <pc:sldMk cId="3848431523" sldId="407"/>
        </pc:sldMkLst>
        <pc:picChg chg="mod">
          <ac:chgData name="COVA MARTINEZ ALDO" userId="S::186223@iberopuebla.mx::bd8a0700-3b4c-432b-a7b1-1ea7a873154e" providerId="AD" clId="Web-{BD7FC5D8-2712-6F2F-B35D-B43328EC26E0}" dt="2024-12-03T15:15:23.766" v="1" actId="14100"/>
          <ac:picMkLst>
            <pc:docMk/>
            <pc:sldMk cId="3848431523" sldId="407"/>
            <ac:picMk id="8" creationId="{4C9F5436-FE6C-728D-8E65-4B9D276B8B7D}"/>
          </ac:picMkLst>
        </pc:picChg>
      </pc:sldChg>
      <pc:sldChg chg="modSp">
        <pc:chgData name="COVA MARTINEZ ALDO" userId="S::186223@iberopuebla.mx::bd8a0700-3b4c-432b-a7b1-1ea7a873154e" providerId="AD" clId="Web-{BD7FC5D8-2712-6F2F-B35D-B43328EC26E0}" dt="2024-12-03T15:15:27.626" v="2" actId="14100"/>
        <pc:sldMkLst>
          <pc:docMk/>
          <pc:sldMk cId="1712200359" sldId="408"/>
        </pc:sldMkLst>
        <pc:picChg chg="mod">
          <ac:chgData name="COVA MARTINEZ ALDO" userId="S::186223@iberopuebla.mx::bd8a0700-3b4c-432b-a7b1-1ea7a873154e" providerId="AD" clId="Web-{BD7FC5D8-2712-6F2F-B35D-B43328EC26E0}" dt="2024-12-03T15:15:27.626" v="2" actId="14100"/>
          <ac:picMkLst>
            <pc:docMk/>
            <pc:sldMk cId="1712200359" sldId="408"/>
            <ac:picMk id="6" creationId="{F6572952-296A-1365-A1C7-704A16E1F0D7}"/>
          </ac:picMkLst>
        </pc:picChg>
      </pc:sldChg>
      <pc:sldChg chg="add del replId">
        <pc:chgData name="COVA MARTINEZ ALDO" userId="S::186223@iberopuebla.mx::bd8a0700-3b4c-432b-a7b1-1ea7a873154e" providerId="AD" clId="Web-{BD7FC5D8-2712-6F2F-B35D-B43328EC26E0}" dt="2024-12-03T16:38:21.168" v="489"/>
        <pc:sldMkLst>
          <pc:docMk/>
          <pc:sldMk cId="1892436387" sldId="413"/>
        </pc:sldMkLst>
      </pc:sldChg>
      <pc:sldChg chg="add del replId">
        <pc:chgData name="COVA MARTINEZ ALDO" userId="S::186223@iberopuebla.mx::bd8a0700-3b4c-432b-a7b1-1ea7a873154e" providerId="AD" clId="Web-{BD7FC5D8-2712-6F2F-B35D-B43328EC26E0}" dt="2024-12-03T16:38:23.278" v="490"/>
        <pc:sldMkLst>
          <pc:docMk/>
          <pc:sldMk cId="309228672" sldId="414"/>
        </pc:sldMkLst>
      </pc:sldChg>
      <pc:sldChg chg="addSp delSp modSp add ord replId">
        <pc:chgData name="COVA MARTINEZ ALDO" userId="S::186223@iberopuebla.mx::bd8a0700-3b4c-432b-a7b1-1ea7a873154e" providerId="AD" clId="Web-{BD7FC5D8-2712-6F2F-B35D-B43328EC26E0}" dt="2024-12-03T16:19:45.582" v="299" actId="14100"/>
        <pc:sldMkLst>
          <pc:docMk/>
          <pc:sldMk cId="2301975588" sldId="415"/>
        </pc:sldMkLst>
      </pc:sldChg>
      <pc:sldChg chg="add replId">
        <pc:chgData name="COVA MARTINEZ ALDO" userId="S::186223@iberopuebla.mx::bd8a0700-3b4c-432b-a7b1-1ea7a873154e" providerId="AD" clId="Web-{BD7FC5D8-2712-6F2F-B35D-B43328EC26E0}" dt="2024-12-03T16:16:36.966" v="228"/>
        <pc:sldMkLst>
          <pc:docMk/>
          <pc:sldMk cId="3465406214" sldId="416"/>
        </pc:sldMkLst>
      </pc:sldChg>
      <pc:sldChg chg="add replId">
        <pc:chgData name="COVA MARTINEZ ALDO" userId="S::186223@iberopuebla.mx::bd8a0700-3b4c-432b-a7b1-1ea7a873154e" providerId="AD" clId="Web-{BD7FC5D8-2712-6F2F-B35D-B43328EC26E0}" dt="2024-12-03T16:19:04.690" v="267"/>
        <pc:sldMkLst>
          <pc:docMk/>
          <pc:sldMk cId="3782971890" sldId="417"/>
        </pc:sldMkLst>
      </pc:sldChg>
      <pc:sldChg chg="modSp add ord replId">
        <pc:chgData name="COVA MARTINEZ ALDO" userId="S::186223@iberopuebla.mx::bd8a0700-3b4c-432b-a7b1-1ea7a873154e" providerId="AD" clId="Web-{BD7FC5D8-2712-6F2F-B35D-B43328EC26E0}" dt="2024-12-03T16:33:37.283" v="438" actId="20577"/>
        <pc:sldMkLst>
          <pc:docMk/>
          <pc:sldMk cId="2146489183" sldId="418"/>
        </pc:sldMkLst>
      </pc:sldChg>
      <pc:sldChg chg="addSp delSp modSp add ord replId">
        <pc:chgData name="COVA MARTINEZ ALDO" userId="S::186223@iberopuebla.mx::bd8a0700-3b4c-432b-a7b1-1ea7a873154e" providerId="AD" clId="Web-{BD7FC5D8-2712-6F2F-B35D-B43328EC26E0}" dt="2024-12-03T16:36:52.290" v="466" actId="1076"/>
        <pc:sldMkLst>
          <pc:docMk/>
          <pc:sldMk cId="3899760187" sldId="419"/>
        </pc:sldMkLst>
      </pc:sldChg>
      <pc:sldChg chg="modSp add ord replId">
        <pc:chgData name="COVA MARTINEZ ALDO" userId="S::186223@iberopuebla.mx::bd8a0700-3b4c-432b-a7b1-1ea7a873154e" providerId="AD" clId="Web-{BD7FC5D8-2712-6F2F-B35D-B43328EC26E0}" dt="2024-12-03T16:38:31.200" v="493" actId="20577"/>
        <pc:sldMkLst>
          <pc:docMk/>
          <pc:sldMk cId="3908614631" sldId="420"/>
        </pc:sldMkLst>
      </pc:sldChg>
      <pc:sldChg chg="add ord replId">
        <pc:chgData name="COVA MARTINEZ ALDO" userId="S::186223@iberopuebla.mx::bd8a0700-3b4c-432b-a7b1-1ea7a873154e" providerId="AD" clId="Web-{BD7FC5D8-2712-6F2F-B35D-B43328EC26E0}" dt="2024-12-03T16:38:15.762" v="488"/>
        <pc:sldMkLst>
          <pc:docMk/>
          <pc:sldMk cId="1580502560" sldId="421"/>
        </pc:sldMkLst>
      </pc:sldChg>
    </pc:docChg>
  </pc:docChgLst>
  <pc:docChgLst>
    <pc:chgData name="HERNANDEZ ALONSO JOSE PABLO" userId="8260aff1-4a66-4037-af9c-dfde8498240c" providerId="ADAL" clId="{590C3198-828E-455D-A62B-990081185D18}"/>
    <pc:docChg chg="undo redo custSel addSld delSld modSld sldOrd">
      <pc:chgData name="HERNANDEZ ALONSO JOSE PABLO" userId="8260aff1-4a66-4037-af9c-dfde8498240c" providerId="ADAL" clId="{590C3198-828E-455D-A62B-990081185D18}" dt="2024-12-09T22:06:03.860" v="3278" actId="14100"/>
      <pc:docMkLst>
        <pc:docMk/>
      </pc:docMkLst>
      <pc:sldChg chg="addSp modSp mod">
        <pc:chgData name="HERNANDEZ ALONSO JOSE PABLO" userId="8260aff1-4a66-4037-af9c-dfde8498240c" providerId="ADAL" clId="{590C3198-828E-455D-A62B-990081185D18}" dt="2024-12-04T17:27:49.007" v="840"/>
        <pc:sldMkLst>
          <pc:docMk/>
          <pc:sldMk cId="1355886383" sldId="313"/>
        </pc:sldMkLst>
        <pc:spChg chg="add mod">
          <ac:chgData name="HERNANDEZ ALONSO JOSE PABLO" userId="8260aff1-4a66-4037-af9c-dfde8498240c" providerId="ADAL" clId="{590C3198-828E-455D-A62B-990081185D18}" dt="2024-12-04T17:16:07.957" v="604" actId="207"/>
          <ac:spMkLst>
            <pc:docMk/>
            <pc:sldMk cId="1355886383" sldId="313"/>
            <ac:spMk id="2" creationId="{9844933D-CE1D-EBD5-9309-113C418EC1BD}"/>
          </ac:spMkLst>
        </pc:spChg>
        <pc:spChg chg="mod">
          <ac:chgData name="HERNANDEZ ALONSO JOSE PABLO" userId="8260aff1-4a66-4037-af9c-dfde8498240c" providerId="ADAL" clId="{590C3198-828E-455D-A62B-990081185D18}" dt="2024-12-04T17:15:32.018" v="596" actId="1036"/>
          <ac:spMkLst>
            <pc:docMk/>
            <pc:sldMk cId="1355886383" sldId="313"/>
            <ac:spMk id="1522" creationId="{00000000-0000-0000-0000-000000000000}"/>
          </ac:spMkLst>
        </pc:spChg>
      </pc:sldChg>
      <pc:sldChg chg="addSp modSp mod">
        <pc:chgData name="HERNANDEZ ALONSO JOSE PABLO" userId="8260aff1-4a66-4037-af9c-dfde8498240c" providerId="ADAL" clId="{590C3198-828E-455D-A62B-990081185D18}" dt="2024-12-09T19:27:44.149" v="2179"/>
        <pc:sldMkLst>
          <pc:docMk/>
          <pc:sldMk cId="2979402035" sldId="326"/>
        </pc:sldMkLst>
        <pc:spChg chg="add mod">
          <ac:chgData name="HERNANDEZ ALONSO JOSE PABLO" userId="8260aff1-4a66-4037-af9c-dfde8498240c" providerId="ADAL" clId="{590C3198-828E-455D-A62B-990081185D18}" dt="2024-12-09T19:27:44.149" v="2179"/>
          <ac:spMkLst>
            <pc:docMk/>
            <pc:sldMk cId="2979402035" sldId="326"/>
            <ac:spMk id="2" creationId="{8CE470F9-F130-E2E2-B8BA-890754533B86}"/>
          </ac:spMkLst>
        </pc:spChg>
      </pc:sldChg>
      <pc:sldChg chg="delSp modSp mod">
        <pc:chgData name="HERNANDEZ ALONSO JOSE PABLO" userId="8260aff1-4a66-4037-af9c-dfde8498240c" providerId="ADAL" clId="{590C3198-828E-455D-A62B-990081185D18}" dt="2024-12-04T17:17:12.428" v="630" actId="20577"/>
        <pc:sldMkLst>
          <pc:docMk/>
          <pc:sldMk cId="299371528" sldId="335"/>
        </pc:sldMkLst>
        <pc:spChg chg="mod">
          <ac:chgData name="HERNANDEZ ALONSO JOSE PABLO" userId="8260aff1-4a66-4037-af9c-dfde8498240c" providerId="ADAL" clId="{590C3198-828E-455D-A62B-990081185D18}" dt="2024-12-04T17:17:12.428" v="630" actId="20577"/>
          <ac:spMkLst>
            <pc:docMk/>
            <pc:sldMk cId="299371528" sldId="335"/>
            <ac:spMk id="2" creationId="{516B3470-1198-9EF1-9E56-ABFB1FB30BDA}"/>
          </ac:spMkLst>
        </pc:spChg>
      </pc:sldChg>
      <pc:sldChg chg="addSp delSp modSp mod">
        <pc:chgData name="HERNANDEZ ALONSO JOSE PABLO" userId="8260aff1-4a66-4037-af9c-dfde8498240c" providerId="ADAL" clId="{590C3198-828E-455D-A62B-990081185D18}" dt="2024-12-04T21:26:55.850" v="1161" actId="1076"/>
        <pc:sldMkLst>
          <pc:docMk/>
          <pc:sldMk cId="3318593934" sldId="339"/>
        </pc:sldMkLst>
        <pc:spChg chg="mod">
          <ac:chgData name="HERNANDEZ ALONSO JOSE PABLO" userId="8260aff1-4a66-4037-af9c-dfde8498240c" providerId="ADAL" clId="{590C3198-828E-455D-A62B-990081185D18}" dt="2024-12-04T21:26:39.273" v="1156" actId="1035"/>
          <ac:spMkLst>
            <pc:docMk/>
            <pc:sldMk cId="3318593934" sldId="339"/>
            <ac:spMk id="4" creationId="{7734BEA7-6F4E-F147-A55D-D608667C8329}"/>
          </ac:spMkLst>
        </pc:spChg>
        <pc:picChg chg="add mod">
          <ac:chgData name="HERNANDEZ ALONSO JOSE PABLO" userId="8260aff1-4a66-4037-af9c-dfde8498240c" providerId="ADAL" clId="{590C3198-828E-455D-A62B-990081185D18}" dt="2024-12-04T17:43:21.193" v="1127"/>
          <ac:picMkLst>
            <pc:docMk/>
            <pc:sldMk cId="3318593934" sldId="339"/>
            <ac:picMk id="5" creationId="{C8E33C45-E1F3-B97B-F331-AD40555E4434}"/>
          </ac:picMkLst>
        </pc:picChg>
        <pc:picChg chg="add mod">
          <ac:chgData name="HERNANDEZ ALONSO JOSE PABLO" userId="8260aff1-4a66-4037-af9c-dfde8498240c" providerId="ADAL" clId="{590C3198-828E-455D-A62B-990081185D18}" dt="2024-12-04T21:26:55.850" v="1161" actId="1076"/>
          <ac:picMkLst>
            <pc:docMk/>
            <pc:sldMk cId="3318593934" sldId="339"/>
            <ac:picMk id="7" creationId="{A63E2405-28FE-B556-4D71-477A1994661D}"/>
          </ac:picMkLst>
        </pc:picChg>
      </pc:sldChg>
      <pc:sldChg chg="modSp mod">
        <pc:chgData name="HERNANDEZ ALONSO JOSE PABLO" userId="8260aff1-4a66-4037-af9c-dfde8498240c" providerId="ADAL" clId="{590C3198-828E-455D-A62B-990081185D18}" dt="2024-12-04T17:38:12.597" v="1014" actId="1076"/>
        <pc:sldMkLst>
          <pc:docMk/>
          <pc:sldMk cId="848829732" sldId="340"/>
        </pc:sldMkLst>
        <pc:spChg chg="mod">
          <ac:chgData name="HERNANDEZ ALONSO JOSE PABLO" userId="8260aff1-4a66-4037-af9c-dfde8498240c" providerId="ADAL" clId="{590C3198-828E-455D-A62B-990081185D18}" dt="2024-12-04T17:38:01.188" v="1011" actId="790"/>
          <ac:spMkLst>
            <pc:docMk/>
            <pc:sldMk cId="848829732" sldId="340"/>
            <ac:spMk id="9" creationId="{696B8F0C-532F-4D51-CCBC-807B98D525DA}"/>
          </ac:spMkLst>
        </pc:spChg>
        <pc:picChg chg="mod">
          <ac:chgData name="HERNANDEZ ALONSO JOSE PABLO" userId="8260aff1-4a66-4037-af9c-dfde8498240c" providerId="ADAL" clId="{590C3198-828E-455D-A62B-990081185D18}" dt="2024-12-04T17:38:12.597" v="1014" actId="1076"/>
          <ac:picMkLst>
            <pc:docMk/>
            <pc:sldMk cId="848829732" sldId="340"/>
            <ac:picMk id="4" creationId="{43CE14D2-29C9-54DF-BD1C-2009D2A5323E}"/>
          </ac:picMkLst>
        </pc:picChg>
      </pc:sldChg>
      <pc:sldChg chg="addSp delSp modSp mod">
        <pc:chgData name="HERNANDEZ ALONSO JOSE PABLO" userId="8260aff1-4a66-4037-af9c-dfde8498240c" providerId="ADAL" clId="{590C3198-828E-455D-A62B-990081185D18}" dt="2024-12-09T21:39:01.251" v="2470" actId="20577"/>
        <pc:sldMkLst>
          <pc:docMk/>
          <pc:sldMk cId="327800777" sldId="343"/>
        </pc:sldMkLst>
        <pc:spChg chg="mod">
          <ac:chgData name="HERNANDEZ ALONSO JOSE PABLO" userId="8260aff1-4a66-4037-af9c-dfde8498240c" providerId="ADAL" clId="{590C3198-828E-455D-A62B-990081185D18}" dt="2024-12-09T21:38:33.759" v="2465" actId="1035"/>
          <ac:spMkLst>
            <pc:docMk/>
            <pc:sldMk cId="327800777" sldId="343"/>
            <ac:spMk id="2" creationId="{AFD51910-256C-1E42-F1B0-715C86F2C5A3}"/>
          </ac:spMkLst>
        </pc:spChg>
        <pc:spChg chg="del">
          <ac:chgData name="HERNANDEZ ALONSO JOSE PABLO" userId="8260aff1-4a66-4037-af9c-dfde8498240c" providerId="ADAL" clId="{590C3198-828E-455D-A62B-990081185D18}" dt="2024-12-09T21:38:20.049" v="2432" actId="478"/>
          <ac:spMkLst>
            <pc:docMk/>
            <pc:sldMk cId="327800777" sldId="343"/>
            <ac:spMk id="4" creationId="{86F63231-E0CA-D574-336B-71A1C3F4D28A}"/>
          </ac:spMkLst>
        </pc:spChg>
        <pc:spChg chg="add mod">
          <ac:chgData name="HERNANDEZ ALONSO JOSE PABLO" userId="8260aff1-4a66-4037-af9c-dfde8498240c" providerId="ADAL" clId="{590C3198-828E-455D-A62B-990081185D18}" dt="2024-12-09T21:39:01.251" v="2470" actId="20577"/>
          <ac:spMkLst>
            <pc:docMk/>
            <pc:sldMk cId="327800777" sldId="343"/>
            <ac:spMk id="6" creationId="{AF74930D-9848-E39F-D0AB-D0309F6193E5}"/>
          </ac:spMkLst>
        </pc:spChg>
        <pc:picChg chg="del">
          <ac:chgData name="HERNANDEZ ALONSO JOSE PABLO" userId="8260aff1-4a66-4037-af9c-dfde8498240c" providerId="ADAL" clId="{590C3198-828E-455D-A62B-990081185D18}" dt="2024-12-09T21:38:16.420" v="2431" actId="478"/>
          <ac:picMkLst>
            <pc:docMk/>
            <pc:sldMk cId="327800777" sldId="343"/>
            <ac:picMk id="5" creationId="{975176CE-4A18-7ED7-BF37-2B54D1502343}"/>
          </ac:picMkLst>
        </pc:picChg>
      </pc:sldChg>
      <pc:sldChg chg="addSp delSp modSp mod">
        <pc:chgData name="HERNANDEZ ALONSO JOSE PABLO" userId="8260aff1-4a66-4037-af9c-dfde8498240c" providerId="ADAL" clId="{590C3198-828E-455D-A62B-990081185D18}" dt="2024-12-09T21:19:11.733" v="2428" actId="21"/>
        <pc:sldMkLst>
          <pc:docMk/>
          <pc:sldMk cId="3830584150" sldId="351"/>
        </pc:sldMkLst>
        <pc:spChg chg="add del mod">
          <ac:chgData name="HERNANDEZ ALONSO JOSE PABLO" userId="8260aff1-4a66-4037-af9c-dfde8498240c" providerId="ADAL" clId="{590C3198-828E-455D-A62B-990081185D18}" dt="2024-12-09T21:18:36.159" v="2420"/>
          <ac:spMkLst>
            <pc:docMk/>
            <pc:sldMk cId="3830584150" sldId="351"/>
            <ac:spMk id="2" creationId="{FD25085A-A7D5-3B44-573A-1F7BAE4792F4}"/>
          </ac:spMkLst>
        </pc:spChg>
        <pc:spChg chg="add mod">
          <ac:chgData name="HERNANDEZ ALONSO JOSE PABLO" userId="8260aff1-4a66-4037-af9c-dfde8498240c" providerId="ADAL" clId="{590C3198-828E-455D-A62B-990081185D18}" dt="2024-12-09T21:19:11.733" v="2428" actId="21"/>
          <ac:spMkLst>
            <pc:docMk/>
            <pc:sldMk cId="3830584150" sldId="351"/>
            <ac:spMk id="4" creationId="{28D7407A-1C45-9AF6-E053-B492743A0778}"/>
          </ac:spMkLst>
        </pc:spChg>
        <pc:spChg chg="mod">
          <ac:chgData name="HERNANDEZ ALONSO JOSE PABLO" userId="8260aff1-4a66-4037-af9c-dfde8498240c" providerId="ADAL" clId="{590C3198-828E-455D-A62B-990081185D18}" dt="2024-12-09T21:18:05.981" v="2410" actId="1076"/>
          <ac:spMkLst>
            <pc:docMk/>
            <pc:sldMk cId="3830584150" sldId="351"/>
            <ac:spMk id="1897" creationId="{00000000-0000-0000-0000-000000000000}"/>
          </ac:spMkLst>
        </pc:spChg>
      </pc:sldChg>
      <pc:sldChg chg="modSp mod">
        <pc:chgData name="HERNANDEZ ALONSO JOSE PABLO" userId="8260aff1-4a66-4037-af9c-dfde8498240c" providerId="ADAL" clId="{590C3198-828E-455D-A62B-990081185D18}" dt="2024-12-03T14:24:47.233" v="548" actId="1038"/>
        <pc:sldMkLst>
          <pc:docMk/>
          <pc:sldMk cId="3077367847" sldId="357"/>
        </pc:sldMkLst>
        <pc:spChg chg="mod">
          <ac:chgData name="HERNANDEZ ALONSO JOSE PABLO" userId="8260aff1-4a66-4037-af9c-dfde8498240c" providerId="ADAL" clId="{590C3198-828E-455D-A62B-990081185D18}" dt="2024-12-03T14:24:30.040" v="538" actId="20577"/>
          <ac:spMkLst>
            <pc:docMk/>
            <pc:sldMk cId="3077367847" sldId="357"/>
            <ac:spMk id="2" creationId="{DFEBC772-076B-7440-3657-7223A43F1D4E}"/>
          </ac:spMkLst>
        </pc:spChg>
      </pc:sldChg>
      <pc:sldChg chg="modSp mod">
        <pc:chgData name="HERNANDEZ ALONSO JOSE PABLO" userId="8260aff1-4a66-4037-af9c-dfde8498240c" providerId="ADAL" clId="{590C3198-828E-455D-A62B-990081185D18}" dt="2024-12-09T18:56:10.020" v="1191" actId="20577"/>
        <pc:sldMkLst>
          <pc:docMk/>
          <pc:sldMk cId="105888041" sldId="363"/>
        </pc:sldMkLst>
        <pc:spChg chg="mod">
          <ac:chgData name="HERNANDEZ ALONSO JOSE PABLO" userId="8260aff1-4a66-4037-af9c-dfde8498240c" providerId="ADAL" clId="{590C3198-828E-455D-A62B-990081185D18}" dt="2024-12-09T18:56:10.020" v="1191" actId="20577"/>
          <ac:spMkLst>
            <pc:docMk/>
            <pc:sldMk cId="105888041" sldId="363"/>
            <ac:spMk id="2" creationId="{F533CEBE-EF36-CD03-2307-38CB7E4429F6}"/>
          </ac:spMkLst>
        </pc:spChg>
        <pc:spChg chg="mod">
          <ac:chgData name="HERNANDEZ ALONSO JOSE PABLO" userId="8260aff1-4a66-4037-af9c-dfde8498240c" providerId="ADAL" clId="{590C3198-828E-455D-A62B-990081185D18}" dt="2024-12-09T18:55:54.490" v="1180" actId="20577"/>
          <ac:spMkLst>
            <pc:docMk/>
            <pc:sldMk cId="105888041" sldId="363"/>
            <ac:spMk id="1464" creationId="{3AD39E51-6EE0-BA83-AEC3-0E62CDA6D707}"/>
          </ac:spMkLst>
        </pc:spChg>
      </pc:sldChg>
      <pc:sldChg chg="addSp delSp modSp mod">
        <pc:chgData name="HERNANDEZ ALONSO JOSE PABLO" userId="8260aff1-4a66-4037-af9c-dfde8498240c" providerId="ADAL" clId="{590C3198-828E-455D-A62B-990081185D18}" dt="2024-12-09T21:17:40.687" v="2409" actId="6549"/>
        <pc:sldMkLst>
          <pc:docMk/>
          <pc:sldMk cId="1413905333" sldId="364"/>
        </pc:sldMkLst>
        <pc:spChg chg="add del mod">
          <ac:chgData name="HERNANDEZ ALONSO JOSE PABLO" userId="8260aff1-4a66-4037-af9c-dfde8498240c" providerId="ADAL" clId="{590C3198-828E-455D-A62B-990081185D18}" dt="2024-12-09T21:14:38.805" v="2386"/>
          <ac:spMkLst>
            <pc:docMk/>
            <pc:sldMk cId="1413905333" sldId="364"/>
            <ac:spMk id="2" creationId="{7FDBDE8E-A559-DC6C-A157-8DA1A390CFEC}"/>
          </ac:spMkLst>
        </pc:spChg>
        <pc:spChg chg="add del mod">
          <ac:chgData name="HERNANDEZ ALONSO JOSE PABLO" userId="8260aff1-4a66-4037-af9c-dfde8498240c" providerId="ADAL" clId="{590C3198-828E-455D-A62B-990081185D18}" dt="2024-12-09T21:16:52.426" v="2394" actId="478"/>
          <ac:spMkLst>
            <pc:docMk/>
            <pc:sldMk cId="1413905333" sldId="364"/>
            <ac:spMk id="4" creationId="{4F3A9F3D-CAF6-5080-E5FA-B7DB2E035605}"/>
          </ac:spMkLst>
        </pc:spChg>
        <pc:spChg chg="add del mod">
          <ac:chgData name="HERNANDEZ ALONSO JOSE PABLO" userId="8260aff1-4a66-4037-af9c-dfde8498240c" providerId="ADAL" clId="{590C3198-828E-455D-A62B-990081185D18}" dt="2024-12-09T21:17:02.400" v="2398"/>
          <ac:spMkLst>
            <pc:docMk/>
            <pc:sldMk cId="1413905333" sldId="364"/>
            <ac:spMk id="5" creationId="{56BE327F-6770-956A-A183-D58FAD81702C}"/>
          </ac:spMkLst>
        </pc:spChg>
        <pc:spChg chg="add mod">
          <ac:chgData name="HERNANDEZ ALONSO JOSE PABLO" userId="8260aff1-4a66-4037-af9c-dfde8498240c" providerId="ADAL" clId="{590C3198-828E-455D-A62B-990081185D18}" dt="2024-12-09T21:17:40.687" v="2409" actId="6549"/>
          <ac:spMkLst>
            <pc:docMk/>
            <pc:sldMk cId="1413905333" sldId="364"/>
            <ac:spMk id="7" creationId="{5C43A9CF-7FA5-8A4A-015B-01FD77B7015B}"/>
          </ac:spMkLst>
        </pc:spChg>
        <pc:spChg chg="mod">
          <ac:chgData name="HERNANDEZ ALONSO JOSE PABLO" userId="8260aff1-4a66-4037-af9c-dfde8498240c" providerId="ADAL" clId="{590C3198-828E-455D-A62B-990081185D18}" dt="2024-12-09T21:17:37.284" v="2408" actId="1076"/>
          <ac:spMkLst>
            <pc:docMk/>
            <pc:sldMk cId="1413905333" sldId="364"/>
            <ac:spMk id="1898" creationId="{B5412D57-2429-1723-0DB0-BA6C2C5D466C}"/>
          </ac:spMkLst>
        </pc:spChg>
      </pc:sldChg>
      <pc:sldChg chg="modSp mod">
        <pc:chgData name="HERNANDEZ ALONSO JOSE PABLO" userId="8260aff1-4a66-4037-af9c-dfde8498240c" providerId="ADAL" clId="{590C3198-828E-455D-A62B-990081185D18}" dt="2024-12-03T13:41:00.663" v="475" actId="20577"/>
        <pc:sldMkLst>
          <pc:docMk/>
          <pc:sldMk cId="1189879690" sldId="373"/>
        </pc:sldMkLst>
        <pc:spChg chg="mod">
          <ac:chgData name="HERNANDEZ ALONSO JOSE PABLO" userId="8260aff1-4a66-4037-af9c-dfde8498240c" providerId="ADAL" clId="{590C3198-828E-455D-A62B-990081185D18}" dt="2024-12-03T13:41:00.663" v="475" actId="20577"/>
          <ac:spMkLst>
            <pc:docMk/>
            <pc:sldMk cId="1189879690" sldId="373"/>
            <ac:spMk id="2" creationId="{2069D7B3-FA55-06CA-F6FA-0F5170FA9044}"/>
          </ac:spMkLst>
        </pc:spChg>
        <pc:picChg chg="mod">
          <ac:chgData name="HERNANDEZ ALONSO JOSE PABLO" userId="8260aff1-4a66-4037-af9c-dfde8498240c" providerId="ADAL" clId="{590C3198-828E-455D-A62B-990081185D18}" dt="2024-12-03T13:37:40.317" v="332" actId="14100"/>
          <ac:picMkLst>
            <pc:docMk/>
            <pc:sldMk cId="1189879690" sldId="373"/>
            <ac:picMk id="3" creationId="{5186BE88-728F-90A4-F184-C15CF447CBBF}"/>
          </ac:picMkLst>
        </pc:picChg>
      </pc:sldChg>
      <pc:sldChg chg="modSp mod">
        <pc:chgData name="HERNANDEZ ALONSO JOSE PABLO" userId="8260aff1-4a66-4037-af9c-dfde8498240c" providerId="ADAL" clId="{590C3198-828E-455D-A62B-990081185D18}" dt="2024-12-04T17:17:47.903" v="642" actId="20577"/>
        <pc:sldMkLst>
          <pc:docMk/>
          <pc:sldMk cId="1929700808" sldId="376"/>
        </pc:sldMkLst>
        <pc:spChg chg="mod">
          <ac:chgData name="HERNANDEZ ALONSO JOSE PABLO" userId="8260aff1-4a66-4037-af9c-dfde8498240c" providerId="ADAL" clId="{590C3198-828E-455D-A62B-990081185D18}" dt="2024-12-04T17:17:47.903" v="642" actId="20577"/>
          <ac:spMkLst>
            <pc:docMk/>
            <pc:sldMk cId="1929700808" sldId="376"/>
            <ac:spMk id="2" creationId="{516B3470-1198-9EF1-9E56-ABFB1FB30BDA}"/>
          </ac:spMkLst>
        </pc:spChg>
      </pc:sldChg>
      <pc:sldChg chg="modSp mod">
        <pc:chgData name="HERNANDEZ ALONSO JOSE PABLO" userId="8260aff1-4a66-4037-af9c-dfde8498240c" providerId="ADAL" clId="{590C3198-828E-455D-A62B-990081185D18}" dt="2024-12-04T17:18:02.956" v="643" actId="790"/>
        <pc:sldMkLst>
          <pc:docMk/>
          <pc:sldMk cId="898086715" sldId="377"/>
        </pc:sldMkLst>
        <pc:spChg chg="mod">
          <ac:chgData name="HERNANDEZ ALONSO JOSE PABLO" userId="8260aff1-4a66-4037-af9c-dfde8498240c" providerId="ADAL" clId="{590C3198-828E-455D-A62B-990081185D18}" dt="2024-12-04T17:18:02.956" v="643" actId="790"/>
          <ac:spMkLst>
            <pc:docMk/>
            <pc:sldMk cId="898086715" sldId="377"/>
            <ac:spMk id="2" creationId="{516B3470-1198-9EF1-9E56-ABFB1FB30BDA}"/>
          </ac:spMkLst>
        </pc:spChg>
      </pc:sldChg>
      <pc:sldChg chg="modSp mod">
        <pc:chgData name="HERNANDEZ ALONSO JOSE PABLO" userId="8260aff1-4a66-4037-af9c-dfde8498240c" providerId="ADAL" clId="{590C3198-828E-455D-A62B-990081185D18}" dt="2024-12-04T17:18:38.940" v="655" actId="20577"/>
        <pc:sldMkLst>
          <pc:docMk/>
          <pc:sldMk cId="3590808999" sldId="378"/>
        </pc:sldMkLst>
        <pc:spChg chg="mod">
          <ac:chgData name="HERNANDEZ ALONSO JOSE PABLO" userId="8260aff1-4a66-4037-af9c-dfde8498240c" providerId="ADAL" clId="{590C3198-828E-455D-A62B-990081185D18}" dt="2024-12-04T17:18:38.940" v="655" actId="20577"/>
          <ac:spMkLst>
            <pc:docMk/>
            <pc:sldMk cId="3590808999" sldId="378"/>
            <ac:spMk id="2" creationId="{516B3470-1198-9EF1-9E56-ABFB1FB30BDA}"/>
          </ac:spMkLst>
        </pc:spChg>
      </pc:sldChg>
      <pc:sldChg chg="modSp mod">
        <pc:chgData name="HERNANDEZ ALONSO JOSE PABLO" userId="8260aff1-4a66-4037-af9c-dfde8498240c" providerId="ADAL" clId="{590C3198-828E-455D-A62B-990081185D18}" dt="2024-12-04T17:20:35.017" v="705" actId="790"/>
        <pc:sldMkLst>
          <pc:docMk/>
          <pc:sldMk cId="2261812185" sldId="379"/>
        </pc:sldMkLst>
        <pc:spChg chg="mod">
          <ac:chgData name="HERNANDEZ ALONSO JOSE PABLO" userId="8260aff1-4a66-4037-af9c-dfde8498240c" providerId="ADAL" clId="{590C3198-828E-455D-A62B-990081185D18}" dt="2024-12-04T17:20:35.017" v="705" actId="790"/>
          <ac:spMkLst>
            <pc:docMk/>
            <pc:sldMk cId="2261812185" sldId="379"/>
            <ac:spMk id="2" creationId="{516B3470-1198-9EF1-9E56-ABFB1FB30BDA}"/>
          </ac:spMkLst>
        </pc:spChg>
      </pc:sldChg>
      <pc:sldChg chg="addSp modSp mod">
        <pc:chgData name="HERNANDEZ ALONSO JOSE PABLO" userId="8260aff1-4a66-4037-af9c-dfde8498240c" providerId="ADAL" clId="{590C3198-828E-455D-A62B-990081185D18}" dt="2024-12-04T17:26:41.765" v="816" actId="1076"/>
        <pc:sldMkLst>
          <pc:docMk/>
          <pc:sldMk cId="3275162097" sldId="380"/>
        </pc:sldMkLst>
        <pc:spChg chg="mod">
          <ac:chgData name="HERNANDEZ ALONSO JOSE PABLO" userId="8260aff1-4a66-4037-af9c-dfde8498240c" providerId="ADAL" clId="{590C3198-828E-455D-A62B-990081185D18}" dt="2024-12-04T17:23:31.998" v="808" actId="20577"/>
          <ac:spMkLst>
            <pc:docMk/>
            <pc:sldMk cId="3275162097" sldId="380"/>
            <ac:spMk id="2" creationId="{516B3470-1198-9EF1-9E56-ABFB1FB30BDA}"/>
          </ac:spMkLst>
        </pc:spChg>
        <pc:picChg chg="mod modCrop">
          <ac:chgData name="HERNANDEZ ALONSO JOSE PABLO" userId="8260aff1-4a66-4037-af9c-dfde8498240c" providerId="ADAL" clId="{590C3198-828E-455D-A62B-990081185D18}" dt="2024-12-04T17:22:14.085" v="753" actId="1076"/>
          <ac:picMkLst>
            <pc:docMk/>
            <pc:sldMk cId="3275162097" sldId="380"/>
            <ac:picMk id="3" creationId="{EDC7462C-0C93-0CD6-1D7B-6B6F0E72E67A}"/>
          </ac:picMkLst>
        </pc:picChg>
        <pc:picChg chg="mod modCrop">
          <ac:chgData name="HERNANDEZ ALONSO JOSE PABLO" userId="8260aff1-4a66-4037-af9c-dfde8498240c" providerId="ADAL" clId="{590C3198-828E-455D-A62B-990081185D18}" dt="2024-12-04T17:26:39.824" v="815" actId="1076"/>
          <ac:picMkLst>
            <pc:docMk/>
            <pc:sldMk cId="3275162097" sldId="380"/>
            <ac:picMk id="4" creationId="{722ACC91-E520-D26D-E96C-7AF344CB4B11}"/>
          </ac:picMkLst>
        </pc:picChg>
        <pc:picChg chg="add mod">
          <ac:chgData name="HERNANDEZ ALONSO JOSE PABLO" userId="8260aff1-4a66-4037-af9c-dfde8498240c" providerId="ADAL" clId="{590C3198-828E-455D-A62B-990081185D18}" dt="2024-12-04T17:26:41.765" v="816" actId="1076"/>
          <ac:picMkLst>
            <pc:docMk/>
            <pc:sldMk cId="3275162097" sldId="380"/>
            <ac:picMk id="1026" creationId="{52FCDC69-779E-87CE-057C-8DAB2FA7A36B}"/>
          </ac:picMkLst>
        </pc:picChg>
      </pc:sldChg>
      <pc:sldChg chg="addSp delSp modSp mod">
        <pc:chgData name="HERNANDEZ ALONSO JOSE PABLO" userId="8260aff1-4a66-4037-af9c-dfde8498240c" providerId="ADAL" clId="{590C3198-828E-455D-A62B-990081185D18}" dt="2024-12-04T17:29:23.190" v="852" actId="14100"/>
        <pc:sldMkLst>
          <pc:docMk/>
          <pc:sldMk cId="1619665880" sldId="382"/>
        </pc:sldMkLst>
        <pc:spChg chg="mod">
          <ac:chgData name="HERNANDEZ ALONSO JOSE PABLO" userId="8260aff1-4a66-4037-af9c-dfde8498240c" providerId="ADAL" clId="{590C3198-828E-455D-A62B-990081185D18}" dt="2024-12-04T17:27:12.850" v="834" actId="20577"/>
          <ac:spMkLst>
            <pc:docMk/>
            <pc:sldMk cId="1619665880" sldId="382"/>
            <ac:spMk id="3" creationId="{5E155A0A-9B69-A4ED-D915-CCED65B14307}"/>
          </ac:spMkLst>
        </pc:spChg>
        <pc:picChg chg="add mod">
          <ac:chgData name="HERNANDEZ ALONSO JOSE PABLO" userId="8260aff1-4a66-4037-af9c-dfde8498240c" providerId="ADAL" clId="{590C3198-828E-455D-A62B-990081185D18}" dt="2024-12-04T17:29:23.190" v="852" actId="14100"/>
          <ac:picMkLst>
            <pc:docMk/>
            <pc:sldMk cId="1619665880" sldId="382"/>
            <ac:picMk id="2050" creationId="{347722EF-E8D2-34F5-6959-D0FE6DB7C256}"/>
          </ac:picMkLst>
        </pc:picChg>
      </pc:sldChg>
      <pc:sldChg chg="addSp modSp">
        <pc:chgData name="HERNANDEZ ALONSO JOSE PABLO" userId="8260aff1-4a66-4037-af9c-dfde8498240c" providerId="ADAL" clId="{590C3198-828E-455D-A62B-990081185D18}" dt="2024-12-04T17:30:03.616" v="855" actId="1076"/>
        <pc:sldMkLst>
          <pc:docMk/>
          <pc:sldMk cId="2849319115" sldId="383"/>
        </pc:sldMkLst>
        <pc:picChg chg="add mod">
          <ac:chgData name="HERNANDEZ ALONSO JOSE PABLO" userId="8260aff1-4a66-4037-af9c-dfde8498240c" providerId="ADAL" clId="{590C3198-828E-455D-A62B-990081185D18}" dt="2024-12-04T17:30:03.616" v="855" actId="1076"/>
          <ac:picMkLst>
            <pc:docMk/>
            <pc:sldMk cId="2849319115" sldId="383"/>
            <ac:picMk id="3074" creationId="{373B1B03-4F04-A13C-53E1-47203D5FC48B}"/>
          </ac:picMkLst>
        </pc:picChg>
      </pc:sldChg>
      <pc:sldChg chg="addSp modSp mod">
        <pc:chgData name="HERNANDEZ ALONSO JOSE PABLO" userId="8260aff1-4a66-4037-af9c-dfde8498240c" providerId="ADAL" clId="{590C3198-828E-455D-A62B-990081185D18}" dt="2024-12-04T17:33:06.587" v="962" actId="20577"/>
        <pc:sldMkLst>
          <pc:docMk/>
          <pc:sldMk cId="3381974860" sldId="384"/>
        </pc:sldMkLst>
        <pc:spChg chg="add mod">
          <ac:chgData name="HERNANDEZ ALONSO JOSE PABLO" userId="8260aff1-4a66-4037-af9c-dfde8498240c" providerId="ADAL" clId="{590C3198-828E-455D-A62B-990081185D18}" dt="2024-12-04T17:33:06.587" v="962" actId="20577"/>
          <ac:spMkLst>
            <pc:docMk/>
            <pc:sldMk cId="3381974860" sldId="384"/>
            <ac:spMk id="2" creationId="{2A3A12E9-C791-4C57-EE7C-5543978F4117}"/>
          </ac:spMkLst>
        </pc:spChg>
        <pc:spChg chg="mod">
          <ac:chgData name="HERNANDEZ ALONSO JOSE PABLO" userId="8260aff1-4a66-4037-af9c-dfde8498240c" providerId="ADAL" clId="{590C3198-828E-455D-A62B-990081185D18}" dt="2024-12-04T17:32:19.282" v="922" actId="20577"/>
          <ac:spMkLst>
            <pc:docMk/>
            <pc:sldMk cId="3381974860" sldId="384"/>
            <ac:spMk id="3" creationId="{5E155A0A-9B69-A4ED-D915-CCED65B14307}"/>
          </ac:spMkLst>
        </pc:spChg>
      </pc:sldChg>
      <pc:sldChg chg="addSp delSp modSp mod">
        <pc:chgData name="HERNANDEZ ALONSO JOSE PABLO" userId="8260aff1-4a66-4037-af9c-dfde8498240c" providerId="ADAL" clId="{590C3198-828E-455D-A62B-990081185D18}" dt="2024-12-04T17:43:17.722" v="1125"/>
        <pc:sldMkLst>
          <pc:docMk/>
          <pc:sldMk cId="1591169970" sldId="385"/>
        </pc:sldMkLst>
        <pc:spChg chg="mod">
          <ac:chgData name="HERNANDEZ ALONSO JOSE PABLO" userId="8260aff1-4a66-4037-af9c-dfde8498240c" providerId="ADAL" clId="{590C3198-828E-455D-A62B-990081185D18}" dt="2024-12-04T17:34:37.402" v="968" actId="313"/>
          <ac:spMkLst>
            <pc:docMk/>
            <pc:sldMk cId="1591169970" sldId="385"/>
            <ac:spMk id="4" creationId="{7734BEA7-6F4E-F147-A55D-D608667C8329}"/>
          </ac:spMkLst>
        </pc:spChg>
        <pc:picChg chg="add mod">
          <ac:chgData name="HERNANDEZ ALONSO JOSE PABLO" userId="8260aff1-4a66-4037-af9c-dfde8498240c" providerId="ADAL" clId="{590C3198-828E-455D-A62B-990081185D18}" dt="2024-12-04T17:43:17.722" v="1125"/>
          <ac:picMkLst>
            <pc:docMk/>
            <pc:sldMk cId="1591169970" sldId="385"/>
            <ac:picMk id="5" creationId="{D8BD5B92-D86A-34D9-EFE2-2911D2439C87}"/>
          </ac:picMkLst>
        </pc:picChg>
      </pc:sldChg>
      <pc:sldChg chg="addSp delSp modSp mod">
        <pc:chgData name="HERNANDEZ ALONSO JOSE PABLO" userId="8260aff1-4a66-4037-af9c-dfde8498240c" providerId="ADAL" clId="{590C3198-828E-455D-A62B-990081185D18}" dt="2024-12-04T17:43:14.660" v="1123"/>
        <pc:sldMkLst>
          <pc:docMk/>
          <pc:sldMk cId="2334836799" sldId="386"/>
        </pc:sldMkLst>
        <pc:spChg chg="mod">
          <ac:chgData name="HERNANDEZ ALONSO JOSE PABLO" userId="8260aff1-4a66-4037-af9c-dfde8498240c" providerId="ADAL" clId="{590C3198-828E-455D-A62B-990081185D18}" dt="2024-12-04T17:35:27.480" v="973" actId="790"/>
          <ac:spMkLst>
            <pc:docMk/>
            <pc:sldMk cId="2334836799" sldId="386"/>
            <ac:spMk id="3" creationId="{80585BC1-710C-324B-DF80-846D1029C693}"/>
          </ac:spMkLst>
        </pc:spChg>
        <pc:spChg chg="mod">
          <ac:chgData name="HERNANDEZ ALONSO JOSE PABLO" userId="8260aff1-4a66-4037-af9c-dfde8498240c" providerId="ADAL" clId="{590C3198-828E-455D-A62B-990081185D18}" dt="2024-12-04T17:35:09.823" v="970" actId="1076"/>
          <ac:spMkLst>
            <pc:docMk/>
            <pc:sldMk cId="2334836799" sldId="386"/>
            <ac:spMk id="5" creationId="{9DEFE192-08CF-E3A2-EF20-C9FAD132B2C2}"/>
          </ac:spMkLst>
        </pc:spChg>
        <pc:picChg chg="add mod">
          <ac:chgData name="HERNANDEZ ALONSO JOSE PABLO" userId="8260aff1-4a66-4037-af9c-dfde8498240c" providerId="ADAL" clId="{590C3198-828E-455D-A62B-990081185D18}" dt="2024-12-04T17:43:14.660" v="1123"/>
          <ac:picMkLst>
            <pc:docMk/>
            <pc:sldMk cId="2334836799" sldId="386"/>
            <ac:picMk id="4" creationId="{76090010-9F37-5A6C-9E17-C3A346033BCE}"/>
          </ac:picMkLst>
        </pc:picChg>
      </pc:sldChg>
      <pc:sldChg chg="modSp mod">
        <pc:chgData name="HERNANDEZ ALONSO JOSE PABLO" userId="8260aff1-4a66-4037-af9c-dfde8498240c" providerId="ADAL" clId="{590C3198-828E-455D-A62B-990081185D18}" dt="2024-12-04T17:43:10.144" v="1121" actId="1076"/>
        <pc:sldMkLst>
          <pc:docMk/>
          <pc:sldMk cId="2391219543" sldId="387"/>
        </pc:sldMkLst>
        <pc:spChg chg="mod">
          <ac:chgData name="HERNANDEZ ALONSO JOSE PABLO" userId="8260aff1-4a66-4037-af9c-dfde8498240c" providerId="ADAL" clId="{590C3198-828E-455D-A62B-990081185D18}" dt="2024-12-04T17:35:33.668" v="975" actId="20577"/>
          <ac:spMkLst>
            <pc:docMk/>
            <pc:sldMk cId="2391219543" sldId="387"/>
            <ac:spMk id="3" creationId="{80585BC1-710C-324B-DF80-846D1029C693}"/>
          </ac:spMkLst>
        </pc:spChg>
        <pc:spChg chg="mod">
          <ac:chgData name="HERNANDEZ ALONSO JOSE PABLO" userId="8260aff1-4a66-4037-af9c-dfde8498240c" providerId="ADAL" clId="{590C3198-828E-455D-A62B-990081185D18}" dt="2024-12-04T17:42:58.298" v="1119" actId="1036"/>
          <ac:spMkLst>
            <pc:docMk/>
            <pc:sldMk cId="2391219543" sldId="387"/>
            <ac:spMk id="5" creationId="{9DEFE192-08CF-E3A2-EF20-C9FAD132B2C2}"/>
          </ac:spMkLst>
        </pc:spChg>
        <pc:picChg chg="mod">
          <ac:chgData name="HERNANDEZ ALONSO JOSE PABLO" userId="8260aff1-4a66-4037-af9c-dfde8498240c" providerId="ADAL" clId="{590C3198-828E-455D-A62B-990081185D18}" dt="2024-12-04T17:43:10.144" v="1121" actId="1076"/>
          <ac:picMkLst>
            <pc:docMk/>
            <pc:sldMk cId="2391219543" sldId="387"/>
            <ac:picMk id="2" creationId="{7F1A60F6-D6E6-607E-6FF3-2B63E22F8F69}"/>
          </ac:picMkLst>
        </pc:picChg>
      </pc:sldChg>
      <pc:sldChg chg="addSp delSp modSp mod">
        <pc:chgData name="HERNANDEZ ALONSO JOSE PABLO" userId="8260aff1-4a66-4037-af9c-dfde8498240c" providerId="ADAL" clId="{590C3198-828E-455D-A62B-990081185D18}" dt="2024-12-04T17:40:36.497" v="1085"/>
        <pc:sldMkLst>
          <pc:docMk/>
          <pc:sldMk cId="330582299" sldId="388"/>
        </pc:sldMkLst>
        <pc:spChg chg="mod">
          <ac:chgData name="HERNANDEZ ALONSO JOSE PABLO" userId="8260aff1-4a66-4037-af9c-dfde8498240c" providerId="ADAL" clId="{590C3198-828E-455D-A62B-990081185D18}" dt="2024-12-04T17:40:36.497" v="1085"/>
          <ac:spMkLst>
            <pc:docMk/>
            <pc:sldMk cId="330582299" sldId="388"/>
            <ac:spMk id="2" creationId="{99F874A9-194D-F47D-23AC-A546A089371F}"/>
          </ac:spMkLst>
        </pc:spChg>
        <pc:picChg chg="add mod">
          <ac:chgData name="HERNANDEZ ALONSO JOSE PABLO" userId="8260aff1-4a66-4037-af9c-dfde8498240c" providerId="ADAL" clId="{590C3198-828E-455D-A62B-990081185D18}" dt="2024-12-04T17:37:51.171" v="1009"/>
          <ac:picMkLst>
            <pc:docMk/>
            <pc:sldMk cId="330582299" sldId="388"/>
            <ac:picMk id="3" creationId="{553FC1B6-90B3-7981-296B-826C1A15BBA4}"/>
          </ac:picMkLst>
        </pc:picChg>
      </pc:sldChg>
      <pc:sldChg chg="modSp mod">
        <pc:chgData name="HERNANDEZ ALONSO JOSE PABLO" userId="8260aff1-4a66-4037-af9c-dfde8498240c" providerId="ADAL" clId="{590C3198-828E-455D-A62B-990081185D18}" dt="2024-12-04T17:40:14.456" v="1079" actId="14100"/>
        <pc:sldMkLst>
          <pc:docMk/>
          <pc:sldMk cId="3996863894" sldId="389"/>
        </pc:sldMkLst>
        <pc:spChg chg="mod">
          <ac:chgData name="HERNANDEZ ALONSO JOSE PABLO" userId="8260aff1-4a66-4037-af9c-dfde8498240c" providerId="ADAL" clId="{590C3198-828E-455D-A62B-990081185D18}" dt="2024-12-04T17:40:14.456" v="1079" actId="14100"/>
          <ac:spMkLst>
            <pc:docMk/>
            <pc:sldMk cId="3996863894" sldId="389"/>
            <ac:spMk id="6" creationId="{85B06E43-A9F5-10DE-6BDE-5B65AAE10C8C}"/>
          </ac:spMkLst>
        </pc:spChg>
      </pc:sldChg>
      <pc:sldChg chg="modSp mod">
        <pc:chgData name="HERNANDEZ ALONSO JOSE PABLO" userId="8260aff1-4a66-4037-af9c-dfde8498240c" providerId="ADAL" clId="{590C3198-828E-455D-A62B-990081185D18}" dt="2024-12-04T17:40:06.376" v="1074" actId="20577"/>
        <pc:sldMkLst>
          <pc:docMk/>
          <pc:sldMk cId="146395578" sldId="390"/>
        </pc:sldMkLst>
        <pc:spChg chg="mod">
          <ac:chgData name="HERNANDEZ ALONSO JOSE PABLO" userId="8260aff1-4a66-4037-af9c-dfde8498240c" providerId="ADAL" clId="{590C3198-828E-455D-A62B-990081185D18}" dt="2024-12-04T17:40:06.376" v="1074" actId="20577"/>
          <ac:spMkLst>
            <pc:docMk/>
            <pc:sldMk cId="146395578" sldId="390"/>
            <ac:spMk id="6" creationId="{85B06E43-A9F5-10DE-6BDE-5B65AAE10C8C}"/>
          </ac:spMkLst>
        </pc:spChg>
      </pc:sldChg>
      <pc:sldChg chg="addSp delSp modSp mod">
        <pc:chgData name="HERNANDEZ ALONSO JOSE PABLO" userId="8260aff1-4a66-4037-af9c-dfde8498240c" providerId="ADAL" clId="{590C3198-828E-455D-A62B-990081185D18}" dt="2024-12-04T17:38:28.256" v="1015"/>
        <pc:sldMkLst>
          <pc:docMk/>
          <pc:sldMk cId="957387772" sldId="391"/>
        </pc:sldMkLst>
      </pc:sldChg>
      <pc:sldChg chg="addSp delSp modSp mod">
        <pc:chgData name="HERNANDEZ ALONSO JOSE PABLO" userId="8260aff1-4a66-4037-af9c-dfde8498240c" providerId="ADAL" clId="{590C3198-828E-455D-A62B-990081185D18}" dt="2024-12-04T17:39:51.877" v="1066" actId="2710"/>
        <pc:sldMkLst>
          <pc:docMk/>
          <pc:sldMk cId="1140454769" sldId="392"/>
        </pc:sldMkLst>
      </pc:sldChg>
      <pc:sldChg chg="addSp delSp modSp mod">
        <pc:chgData name="HERNANDEZ ALONSO JOSE PABLO" userId="8260aff1-4a66-4037-af9c-dfde8498240c" providerId="ADAL" clId="{590C3198-828E-455D-A62B-990081185D18}" dt="2024-12-04T17:39:24.966" v="1051" actId="1076"/>
        <pc:sldMkLst>
          <pc:docMk/>
          <pc:sldMk cId="3379066594" sldId="393"/>
        </pc:sldMkLst>
        <pc:spChg chg="mod">
          <ac:chgData name="HERNANDEZ ALONSO JOSE PABLO" userId="8260aff1-4a66-4037-af9c-dfde8498240c" providerId="ADAL" clId="{590C3198-828E-455D-A62B-990081185D18}" dt="2024-12-04T17:39:24.966" v="1051" actId="1076"/>
          <ac:spMkLst>
            <pc:docMk/>
            <pc:sldMk cId="3379066594" sldId="393"/>
            <ac:spMk id="6" creationId="{85B06E43-A9F5-10DE-6BDE-5B65AAE10C8C}"/>
          </ac:spMkLst>
        </pc:spChg>
      </pc:sldChg>
      <pc:sldChg chg="modSp del mod">
        <pc:chgData name="HERNANDEZ ALONSO JOSE PABLO" userId="8260aff1-4a66-4037-af9c-dfde8498240c" providerId="ADAL" clId="{590C3198-828E-455D-A62B-990081185D18}" dt="2024-12-03T13:43:08.751" v="476" actId="2696"/>
        <pc:sldMkLst>
          <pc:docMk/>
          <pc:sldMk cId="2500835209" sldId="396"/>
        </pc:sldMkLst>
      </pc:sldChg>
      <pc:sldChg chg="addSp modSp mod">
        <pc:chgData name="HERNANDEZ ALONSO JOSE PABLO" userId="8260aff1-4a66-4037-af9c-dfde8498240c" providerId="ADAL" clId="{590C3198-828E-455D-A62B-990081185D18}" dt="2024-12-04T21:47:02.525" v="1172" actId="1076"/>
        <pc:sldMkLst>
          <pc:docMk/>
          <pc:sldMk cId="4117508542" sldId="406"/>
        </pc:sldMkLst>
      </pc:sldChg>
      <pc:sldChg chg="del">
        <pc:chgData name="HERNANDEZ ALONSO JOSE PABLO" userId="8260aff1-4a66-4037-af9c-dfde8498240c" providerId="ADAL" clId="{590C3198-828E-455D-A62B-990081185D18}" dt="2024-12-09T21:39:15.086" v="2471" actId="47"/>
        <pc:sldMkLst>
          <pc:docMk/>
          <pc:sldMk cId="2301975588" sldId="415"/>
        </pc:sldMkLst>
      </pc:sldChg>
      <pc:sldChg chg="del">
        <pc:chgData name="HERNANDEZ ALONSO JOSE PABLO" userId="8260aff1-4a66-4037-af9c-dfde8498240c" providerId="ADAL" clId="{590C3198-828E-455D-A62B-990081185D18}" dt="2024-12-09T21:39:16.807" v="2472" actId="47"/>
        <pc:sldMkLst>
          <pc:docMk/>
          <pc:sldMk cId="3465406214" sldId="416"/>
        </pc:sldMkLst>
      </pc:sldChg>
      <pc:sldChg chg="del">
        <pc:chgData name="HERNANDEZ ALONSO JOSE PABLO" userId="8260aff1-4a66-4037-af9c-dfde8498240c" providerId="ADAL" clId="{590C3198-828E-455D-A62B-990081185D18}" dt="2024-12-09T21:39:18.120" v="2473" actId="47"/>
        <pc:sldMkLst>
          <pc:docMk/>
          <pc:sldMk cId="3782971890" sldId="417"/>
        </pc:sldMkLst>
      </pc:sldChg>
      <pc:sldChg chg="del">
        <pc:chgData name="HERNANDEZ ALONSO JOSE PABLO" userId="8260aff1-4a66-4037-af9c-dfde8498240c" providerId="ADAL" clId="{590C3198-828E-455D-A62B-990081185D18}" dt="2024-12-09T21:39:22.259" v="2474" actId="47"/>
        <pc:sldMkLst>
          <pc:docMk/>
          <pc:sldMk cId="2146489183" sldId="418"/>
        </pc:sldMkLst>
      </pc:sldChg>
      <pc:sldChg chg="del">
        <pc:chgData name="HERNANDEZ ALONSO JOSE PABLO" userId="8260aff1-4a66-4037-af9c-dfde8498240c" providerId="ADAL" clId="{590C3198-828E-455D-A62B-990081185D18}" dt="2024-12-09T21:39:23.905" v="2475" actId="47"/>
        <pc:sldMkLst>
          <pc:docMk/>
          <pc:sldMk cId="3899760187" sldId="419"/>
        </pc:sldMkLst>
      </pc:sldChg>
      <pc:sldChg chg="add">
        <pc:chgData name="HERNANDEZ ALONSO JOSE PABLO" userId="8260aff1-4a66-4037-af9c-dfde8498240c" providerId="ADAL" clId="{590C3198-828E-455D-A62B-990081185D18}" dt="2024-12-04T21:35:21.355" v="1162" actId="2890"/>
        <pc:sldMkLst>
          <pc:docMk/>
          <pc:sldMk cId="259782591" sldId="422"/>
        </pc:sldMkLst>
      </pc:sldChg>
      <pc:sldChg chg="delSp modSp add mod ord">
        <pc:chgData name="HERNANDEZ ALONSO JOSE PABLO" userId="8260aff1-4a66-4037-af9c-dfde8498240c" providerId="ADAL" clId="{590C3198-828E-455D-A62B-990081185D18}" dt="2024-12-04T21:36:25.780" v="1168" actId="790"/>
        <pc:sldMkLst>
          <pc:docMk/>
          <pc:sldMk cId="1395304205" sldId="423"/>
        </pc:sldMkLst>
        <pc:spChg chg="mod">
          <ac:chgData name="HERNANDEZ ALONSO JOSE PABLO" userId="8260aff1-4a66-4037-af9c-dfde8498240c" providerId="ADAL" clId="{590C3198-828E-455D-A62B-990081185D18}" dt="2024-12-04T21:36:25.780" v="1168" actId="790"/>
          <ac:spMkLst>
            <pc:docMk/>
            <pc:sldMk cId="1395304205" sldId="423"/>
            <ac:spMk id="3" creationId="{12A237D1-4010-8605-DFA3-A30B31F3D109}"/>
          </ac:spMkLst>
        </pc:spChg>
      </pc:sldChg>
      <pc:sldChg chg="modSp mod">
        <pc:chgData name="HERNANDEZ ALONSO JOSE PABLO" userId="8260aff1-4a66-4037-af9c-dfde8498240c" providerId="ADAL" clId="{590C3198-828E-455D-A62B-990081185D18}" dt="2024-12-09T19:24:41.567" v="2168"/>
        <pc:sldMkLst>
          <pc:docMk/>
          <pc:sldMk cId="1321439784" sldId="426"/>
        </pc:sldMkLst>
        <pc:spChg chg="mod">
          <ac:chgData name="HERNANDEZ ALONSO JOSE PABLO" userId="8260aff1-4a66-4037-af9c-dfde8498240c" providerId="ADAL" clId="{590C3198-828E-455D-A62B-990081185D18}" dt="2024-12-09T19:24:41.567" v="2168"/>
          <ac:spMkLst>
            <pc:docMk/>
            <pc:sldMk cId="1321439784" sldId="426"/>
            <ac:spMk id="3" creationId="{A6648C8A-C177-4DB2-5D13-788FD5A89328}"/>
          </ac:spMkLst>
        </pc:spChg>
      </pc:sldChg>
      <pc:sldChg chg="addSp delSp modSp mod">
        <pc:chgData name="HERNANDEZ ALONSO JOSE PABLO" userId="8260aff1-4a66-4037-af9c-dfde8498240c" providerId="ADAL" clId="{590C3198-828E-455D-A62B-990081185D18}" dt="2024-12-09T19:25:46.504" v="2170"/>
        <pc:sldMkLst>
          <pc:docMk/>
          <pc:sldMk cId="1474425379" sldId="430"/>
        </pc:sldMkLst>
        <pc:spChg chg="del">
          <ac:chgData name="HERNANDEZ ALONSO JOSE PABLO" userId="8260aff1-4a66-4037-af9c-dfde8498240c" providerId="ADAL" clId="{590C3198-828E-455D-A62B-990081185D18}" dt="2024-12-09T19:25:46.161" v="2169" actId="478"/>
          <ac:spMkLst>
            <pc:docMk/>
            <pc:sldMk cId="1474425379" sldId="430"/>
            <ac:spMk id="3" creationId="{7E35397C-33D3-32C5-8CF6-3DEC2927CBB1}"/>
          </ac:spMkLst>
        </pc:spChg>
        <pc:spChg chg="add mod">
          <ac:chgData name="HERNANDEZ ALONSO JOSE PABLO" userId="8260aff1-4a66-4037-af9c-dfde8498240c" providerId="ADAL" clId="{590C3198-828E-455D-A62B-990081185D18}" dt="2024-12-09T19:25:46.504" v="2170"/>
          <ac:spMkLst>
            <pc:docMk/>
            <pc:sldMk cId="1474425379" sldId="430"/>
            <ac:spMk id="4" creationId="{E1894C53-1F6A-80CF-43F8-40FED3D78AD2}"/>
          </ac:spMkLst>
        </pc:spChg>
      </pc:sldChg>
      <pc:sldChg chg="modSp add mod ord">
        <pc:chgData name="HERNANDEZ ALONSO JOSE PABLO" userId="8260aff1-4a66-4037-af9c-dfde8498240c" providerId="ADAL" clId="{590C3198-828E-455D-A62B-990081185D18}" dt="2024-12-09T18:57:41.785" v="1230" actId="20577"/>
        <pc:sldMkLst>
          <pc:docMk/>
          <pc:sldMk cId="3700961745" sldId="457"/>
        </pc:sldMkLst>
        <pc:spChg chg="mod">
          <ac:chgData name="HERNANDEZ ALONSO JOSE PABLO" userId="8260aff1-4a66-4037-af9c-dfde8498240c" providerId="ADAL" clId="{590C3198-828E-455D-A62B-990081185D18}" dt="2024-12-09T18:57:41.785" v="1230" actId="20577"/>
          <ac:spMkLst>
            <pc:docMk/>
            <pc:sldMk cId="3700961745" sldId="457"/>
            <ac:spMk id="1522" creationId="{D8E7AF17-4F77-5F03-EEF1-545A8DB599EB}"/>
          </ac:spMkLst>
        </pc:spChg>
      </pc:sldChg>
      <pc:sldChg chg="addSp delSp modSp add mod ord">
        <pc:chgData name="HERNANDEZ ALONSO JOSE PABLO" userId="8260aff1-4a66-4037-af9c-dfde8498240c" providerId="ADAL" clId="{590C3198-828E-455D-A62B-990081185D18}" dt="2024-12-09T19:09:35.056" v="1468" actId="20577"/>
        <pc:sldMkLst>
          <pc:docMk/>
          <pc:sldMk cId="2962327823" sldId="458"/>
        </pc:sldMkLst>
        <pc:spChg chg="del">
          <ac:chgData name="HERNANDEZ ALONSO JOSE PABLO" userId="8260aff1-4a66-4037-af9c-dfde8498240c" providerId="ADAL" clId="{590C3198-828E-455D-A62B-990081185D18}" dt="2024-12-09T19:06:35.137" v="1253" actId="478"/>
          <ac:spMkLst>
            <pc:docMk/>
            <pc:sldMk cId="2962327823" sldId="458"/>
            <ac:spMk id="2" creationId="{860773E7-9CE8-0390-BA41-B128FF3DDD71}"/>
          </ac:spMkLst>
        </pc:spChg>
        <pc:spChg chg="add mod">
          <ac:chgData name="HERNANDEZ ALONSO JOSE PABLO" userId="8260aff1-4a66-4037-af9c-dfde8498240c" providerId="ADAL" clId="{590C3198-828E-455D-A62B-990081185D18}" dt="2024-12-09T19:07:36.305" v="1269" actId="20577"/>
          <ac:spMkLst>
            <pc:docMk/>
            <pc:sldMk cId="2962327823" sldId="458"/>
            <ac:spMk id="4" creationId="{45E4E995-65F3-767A-4518-F959426E9FE7}"/>
          </ac:spMkLst>
        </pc:spChg>
        <pc:spChg chg="add mod">
          <ac:chgData name="HERNANDEZ ALONSO JOSE PABLO" userId="8260aff1-4a66-4037-af9c-dfde8498240c" providerId="ADAL" clId="{590C3198-828E-455D-A62B-990081185D18}" dt="2024-12-09T19:09:35.056" v="1468" actId="20577"/>
          <ac:spMkLst>
            <pc:docMk/>
            <pc:sldMk cId="2962327823" sldId="458"/>
            <ac:spMk id="7" creationId="{38614597-B975-9C69-8340-848384AB04D1}"/>
          </ac:spMkLst>
        </pc:spChg>
        <pc:spChg chg="del">
          <ac:chgData name="HERNANDEZ ALONSO JOSE PABLO" userId="8260aff1-4a66-4037-af9c-dfde8498240c" providerId="ADAL" clId="{590C3198-828E-455D-A62B-990081185D18}" dt="2024-12-09T19:06:31.017" v="1251" actId="478"/>
          <ac:spMkLst>
            <pc:docMk/>
            <pc:sldMk cId="2962327823" sldId="458"/>
            <ac:spMk id="9" creationId="{E3FB362D-A3D7-BB21-A5A0-10B229F3D90A}"/>
          </ac:spMkLst>
        </pc:spChg>
        <pc:spChg chg="mod">
          <ac:chgData name="HERNANDEZ ALONSO JOSE PABLO" userId="8260aff1-4a66-4037-af9c-dfde8498240c" providerId="ADAL" clId="{590C3198-828E-455D-A62B-990081185D18}" dt="2024-12-09T18:57:52.573" v="1249" actId="20577"/>
          <ac:spMkLst>
            <pc:docMk/>
            <pc:sldMk cId="2962327823" sldId="458"/>
            <ac:spMk id="1464" creationId="{350727DE-13C5-BC4B-1FC0-BDAA0B65BC3C}"/>
          </ac:spMkLst>
        </pc:spChg>
        <pc:picChg chg="del">
          <ac:chgData name="HERNANDEZ ALONSO JOSE PABLO" userId="8260aff1-4a66-4037-af9c-dfde8498240c" providerId="ADAL" clId="{590C3198-828E-455D-A62B-990081185D18}" dt="2024-12-09T18:57:55.121" v="1250" actId="478"/>
          <ac:picMkLst>
            <pc:docMk/>
            <pc:sldMk cId="2962327823" sldId="458"/>
            <ac:picMk id="5" creationId="{DCCF6ED6-6304-B87A-4DB1-E9E60CD12895}"/>
          </ac:picMkLst>
        </pc:picChg>
      </pc:sldChg>
      <pc:sldChg chg="addSp delSp modSp add mod">
        <pc:chgData name="HERNANDEZ ALONSO JOSE PABLO" userId="8260aff1-4a66-4037-af9c-dfde8498240c" providerId="ADAL" clId="{590C3198-828E-455D-A62B-990081185D18}" dt="2024-12-09T19:17:01.719" v="1836" actId="20577"/>
        <pc:sldMkLst>
          <pc:docMk/>
          <pc:sldMk cId="3569378919" sldId="459"/>
        </pc:sldMkLst>
        <pc:spChg chg="del">
          <ac:chgData name="HERNANDEZ ALONSO JOSE PABLO" userId="8260aff1-4a66-4037-af9c-dfde8498240c" providerId="ADAL" clId="{590C3198-828E-455D-A62B-990081185D18}" dt="2024-12-09T19:09:43.638" v="1470" actId="478"/>
          <ac:spMkLst>
            <pc:docMk/>
            <pc:sldMk cId="3569378919" sldId="459"/>
            <ac:spMk id="4" creationId="{5A35CF3A-92F3-CE8A-B7A9-878D8E798958}"/>
          </ac:spMkLst>
        </pc:spChg>
        <pc:spChg chg="del">
          <ac:chgData name="HERNANDEZ ALONSO JOSE PABLO" userId="8260aff1-4a66-4037-af9c-dfde8498240c" providerId="ADAL" clId="{590C3198-828E-455D-A62B-990081185D18}" dt="2024-12-09T19:09:49.032" v="1471" actId="478"/>
          <ac:spMkLst>
            <pc:docMk/>
            <pc:sldMk cId="3569378919" sldId="459"/>
            <ac:spMk id="7" creationId="{5721D5BB-9812-1C6D-7FCA-DF287E98B9A7}"/>
          </ac:spMkLst>
        </pc:spChg>
        <pc:spChg chg="add mod">
          <ac:chgData name="HERNANDEZ ALONSO JOSE PABLO" userId="8260aff1-4a66-4037-af9c-dfde8498240c" providerId="ADAL" clId="{590C3198-828E-455D-A62B-990081185D18}" dt="2024-12-09T19:15:38.972" v="1716" actId="20577"/>
          <ac:spMkLst>
            <pc:docMk/>
            <pc:sldMk cId="3569378919" sldId="459"/>
            <ac:spMk id="8" creationId="{456A3F38-26A5-4BE4-27A1-9905C02DA5D3}"/>
          </ac:spMkLst>
        </pc:spChg>
        <pc:spChg chg="add mod">
          <ac:chgData name="HERNANDEZ ALONSO JOSE PABLO" userId="8260aff1-4a66-4037-af9c-dfde8498240c" providerId="ADAL" clId="{590C3198-828E-455D-A62B-990081185D18}" dt="2024-12-09T19:16:15.578" v="1762" actId="1076"/>
          <ac:spMkLst>
            <pc:docMk/>
            <pc:sldMk cId="3569378919" sldId="459"/>
            <ac:spMk id="9" creationId="{9971CB49-37E5-C590-F401-14E9AEDFDF83}"/>
          </ac:spMkLst>
        </pc:spChg>
        <pc:spChg chg="add mod">
          <ac:chgData name="HERNANDEZ ALONSO JOSE PABLO" userId="8260aff1-4a66-4037-af9c-dfde8498240c" providerId="ADAL" clId="{590C3198-828E-455D-A62B-990081185D18}" dt="2024-12-09T19:16:42.698" v="1800" actId="113"/>
          <ac:spMkLst>
            <pc:docMk/>
            <pc:sldMk cId="3569378919" sldId="459"/>
            <ac:spMk id="10" creationId="{37C99739-3CE3-A1E4-6B78-8593195F8D1A}"/>
          </ac:spMkLst>
        </pc:spChg>
        <pc:spChg chg="add mod">
          <ac:chgData name="HERNANDEZ ALONSO JOSE PABLO" userId="8260aff1-4a66-4037-af9c-dfde8498240c" providerId="ADAL" clId="{590C3198-828E-455D-A62B-990081185D18}" dt="2024-12-09T19:17:01.719" v="1836" actId="20577"/>
          <ac:spMkLst>
            <pc:docMk/>
            <pc:sldMk cId="3569378919" sldId="459"/>
            <ac:spMk id="11" creationId="{7DFB45D8-8F16-67F3-71BD-4EE843298E53}"/>
          </ac:spMkLst>
        </pc:spChg>
        <pc:picChg chg="add mod">
          <ac:chgData name="HERNANDEZ ALONSO JOSE PABLO" userId="8260aff1-4a66-4037-af9c-dfde8498240c" providerId="ADAL" clId="{590C3198-828E-455D-A62B-990081185D18}" dt="2024-12-09T19:16:11.056" v="1761" actId="1036"/>
          <ac:picMkLst>
            <pc:docMk/>
            <pc:sldMk cId="3569378919" sldId="459"/>
            <ac:picMk id="3" creationId="{081A5005-4B1D-C068-C4F8-9E2C3FC09F02}"/>
          </ac:picMkLst>
        </pc:picChg>
        <pc:picChg chg="add mod">
          <ac:chgData name="HERNANDEZ ALONSO JOSE PABLO" userId="8260aff1-4a66-4037-af9c-dfde8498240c" providerId="ADAL" clId="{590C3198-828E-455D-A62B-990081185D18}" dt="2024-12-09T19:16:11.056" v="1761" actId="1036"/>
          <ac:picMkLst>
            <pc:docMk/>
            <pc:sldMk cId="3569378919" sldId="459"/>
            <ac:picMk id="6" creationId="{A72DD6CF-8EFB-53E7-B447-DF62F1F20B24}"/>
          </ac:picMkLst>
        </pc:picChg>
      </pc:sldChg>
      <pc:sldChg chg="addSp delSp modSp add del mod">
        <pc:chgData name="HERNANDEZ ALONSO JOSE PABLO" userId="8260aff1-4a66-4037-af9c-dfde8498240c" providerId="ADAL" clId="{590C3198-828E-455D-A62B-990081185D18}" dt="2024-12-09T19:44:57.758" v="2359" actId="47"/>
        <pc:sldMkLst>
          <pc:docMk/>
          <pc:sldMk cId="3542195687" sldId="460"/>
        </pc:sldMkLst>
        <pc:spChg chg="add del mod">
          <ac:chgData name="HERNANDEZ ALONSO JOSE PABLO" userId="8260aff1-4a66-4037-af9c-dfde8498240c" providerId="ADAL" clId="{590C3198-828E-455D-A62B-990081185D18}" dt="2024-12-09T19:23:52.144" v="2164" actId="20577"/>
          <ac:spMkLst>
            <pc:docMk/>
            <pc:sldMk cId="3542195687" sldId="460"/>
            <ac:spMk id="8" creationId="{744B9B29-707E-A890-2EB7-E48966A82FBD}"/>
          </ac:spMkLst>
        </pc:spChg>
        <pc:spChg chg="mod">
          <ac:chgData name="HERNANDEZ ALONSO JOSE PABLO" userId="8260aff1-4a66-4037-af9c-dfde8498240c" providerId="ADAL" clId="{590C3198-828E-455D-A62B-990081185D18}" dt="2024-12-09T19:22:48.346" v="1963" actId="20577"/>
          <ac:spMkLst>
            <pc:docMk/>
            <pc:sldMk cId="3542195687" sldId="460"/>
            <ac:spMk id="9" creationId="{14F61CF8-10F1-EF54-43E4-D89E9E0C538B}"/>
          </ac:spMkLst>
        </pc:spChg>
        <pc:spChg chg="del">
          <ac:chgData name="HERNANDEZ ALONSO JOSE PABLO" userId="8260aff1-4a66-4037-af9c-dfde8498240c" providerId="ADAL" clId="{590C3198-828E-455D-A62B-990081185D18}" dt="2024-12-09T19:18:34.994" v="1841" actId="478"/>
          <ac:spMkLst>
            <pc:docMk/>
            <pc:sldMk cId="3542195687" sldId="460"/>
            <ac:spMk id="10" creationId="{08CF85E6-8962-D991-0DBF-4ECC5DBEA881}"/>
          </ac:spMkLst>
        </pc:spChg>
        <pc:spChg chg="del">
          <ac:chgData name="HERNANDEZ ALONSO JOSE PABLO" userId="8260aff1-4a66-4037-af9c-dfde8498240c" providerId="ADAL" clId="{590C3198-828E-455D-A62B-990081185D18}" dt="2024-12-09T19:18:36.778" v="1842" actId="478"/>
          <ac:spMkLst>
            <pc:docMk/>
            <pc:sldMk cId="3542195687" sldId="460"/>
            <ac:spMk id="11" creationId="{56F923E3-502D-6E86-5F33-88BAC892A3CE}"/>
          </ac:spMkLst>
        </pc:spChg>
        <pc:picChg chg="del">
          <ac:chgData name="HERNANDEZ ALONSO JOSE PABLO" userId="8260aff1-4a66-4037-af9c-dfde8498240c" providerId="ADAL" clId="{590C3198-828E-455D-A62B-990081185D18}" dt="2024-12-09T19:19:40.216" v="1852" actId="478"/>
          <ac:picMkLst>
            <pc:docMk/>
            <pc:sldMk cId="3542195687" sldId="460"/>
            <ac:picMk id="3" creationId="{409F74F2-82AD-ED8A-5236-EAAE01C7A57E}"/>
          </ac:picMkLst>
        </pc:picChg>
        <pc:picChg chg="add del mod">
          <ac:chgData name="HERNANDEZ ALONSO JOSE PABLO" userId="8260aff1-4a66-4037-af9c-dfde8498240c" providerId="ADAL" clId="{590C3198-828E-455D-A62B-990081185D18}" dt="2024-12-09T19:30:03.961" v="2181" actId="478"/>
          <ac:picMkLst>
            <pc:docMk/>
            <pc:sldMk cId="3542195687" sldId="460"/>
            <ac:picMk id="4" creationId="{00C748B1-FF8A-9E4F-E09A-BD9C2F454BD5}"/>
          </ac:picMkLst>
        </pc:picChg>
        <pc:picChg chg="del">
          <ac:chgData name="HERNANDEZ ALONSO JOSE PABLO" userId="8260aff1-4a66-4037-af9c-dfde8498240c" providerId="ADAL" clId="{590C3198-828E-455D-A62B-990081185D18}" dt="2024-12-09T19:18:33.379" v="1840" actId="478"/>
          <ac:picMkLst>
            <pc:docMk/>
            <pc:sldMk cId="3542195687" sldId="460"/>
            <ac:picMk id="6" creationId="{F5405261-E37D-E22A-B4C9-FBA856B24A86}"/>
          </ac:picMkLst>
        </pc:picChg>
        <pc:picChg chg="add del mod">
          <ac:chgData name="HERNANDEZ ALONSO JOSE PABLO" userId="8260aff1-4a66-4037-af9c-dfde8498240c" providerId="ADAL" clId="{590C3198-828E-455D-A62B-990081185D18}" dt="2024-12-09T19:30:05.853" v="2182" actId="478"/>
          <ac:picMkLst>
            <pc:docMk/>
            <pc:sldMk cId="3542195687" sldId="460"/>
            <ac:picMk id="7" creationId="{49F81960-97C1-4084-A7AE-A758F34D20E3}"/>
          </ac:picMkLst>
        </pc:picChg>
        <pc:picChg chg="add del mod">
          <ac:chgData name="HERNANDEZ ALONSO JOSE PABLO" userId="8260aff1-4a66-4037-af9c-dfde8498240c" providerId="ADAL" clId="{590C3198-828E-455D-A62B-990081185D18}" dt="2024-12-09T19:30:07.134" v="2183" actId="478"/>
          <ac:picMkLst>
            <pc:docMk/>
            <pc:sldMk cId="3542195687" sldId="460"/>
            <ac:picMk id="13" creationId="{98B2E358-BBDE-8C94-46F4-8732EE9C3DB0}"/>
          </ac:picMkLst>
        </pc:picChg>
        <pc:picChg chg="add del mod">
          <ac:chgData name="HERNANDEZ ALONSO JOSE PABLO" userId="8260aff1-4a66-4037-af9c-dfde8498240c" providerId="ADAL" clId="{590C3198-828E-455D-A62B-990081185D18}" dt="2024-12-09T19:37:56.382" v="2300" actId="478"/>
          <ac:picMkLst>
            <pc:docMk/>
            <pc:sldMk cId="3542195687" sldId="460"/>
            <ac:picMk id="15" creationId="{85A4BEE0-07F2-00F5-7EC1-DCE987C52BE2}"/>
          </ac:picMkLst>
        </pc:picChg>
        <pc:picChg chg="add del mod">
          <ac:chgData name="HERNANDEZ ALONSO JOSE PABLO" userId="8260aff1-4a66-4037-af9c-dfde8498240c" providerId="ADAL" clId="{590C3198-828E-455D-A62B-990081185D18}" dt="2024-12-09T19:37:53.349" v="2299" actId="478"/>
          <ac:picMkLst>
            <pc:docMk/>
            <pc:sldMk cId="3542195687" sldId="460"/>
            <ac:picMk id="17" creationId="{9F38A846-595F-808E-659C-2CB891E03D22}"/>
          </ac:picMkLst>
        </pc:picChg>
        <pc:picChg chg="add mod">
          <ac:chgData name="HERNANDEZ ALONSO JOSE PABLO" userId="8260aff1-4a66-4037-af9c-dfde8498240c" providerId="ADAL" clId="{590C3198-828E-455D-A62B-990081185D18}" dt="2024-12-09T19:44:40.992" v="2356" actId="1076"/>
          <ac:picMkLst>
            <pc:docMk/>
            <pc:sldMk cId="3542195687" sldId="460"/>
            <ac:picMk id="19" creationId="{992F332F-B252-13E0-F6FA-503E8B36E98F}"/>
          </ac:picMkLst>
        </pc:picChg>
        <pc:picChg chg="add del mod">
          <ac:chgData name="HERNANDEZ ALONSO JOSE PABLO" userId="8260aff1-4a66-4037-af9c-dfde8498240c" providerId="ADAL" clId="{590C3198-828E-455D-A62B-990081185D18}" dt="2024-12-09T19:39:13.532" v="2315" actId="21"/>
          <ac:picMkLst>
            <pc:docMk/>
            <pc:sldMk cId="3542195687" sldId="460"/>
            <ac:picMk id="21" creationId="{F01144CC-B688-9A2B-BEE2-CD5BFC35DB7A}"/>
          </ac:picMkLst>
        </pc:picChg>
        <pc:picChg chg="add mod">
          <ac:chgData name="HERNANDEZ ALONSO JOSE PABLO" userId="8260aff1-4a66-4037-af9c-dfde8498240c" providerId="ADAL" clId="{590C3198-828E-455D-A62B-990081185D18}" dt="2024-12-09T19:44:44.498" v="2358" actId="1076"/>
          <ac:picMkLst>
            <pc:docMk/>
            <pc:sldMk cId="3542195687" sldId="460"/>
            <ac:picMk id="23" creationId="{6EC151B1-F6D4-56EF-69FD-23369C5BEC75}"/>
          </ac:picMkLst>
        </pc:picChg>
        <pc:picChg chg="add mod">
          <ac:chgData name="HERNANDEZ ALONSO JOSE PABLO" userId="8260aff1-4a66-4037-af9c-dfde8498240c" providerId="ADAL" clId="{590C3198-828E-455D-A62B-990081185D18}" dt="2024-12-09T19:44:42.524" v="2357" actId="1076"/>
          <ac:picMkLst>
            <pc:docMk/>
            <pc:sldMk cId="3542195687" sldId="460"/>
            <ac:picMk id="25" creationId="{B25FC5ED-6B65-B256-0502-B3E3972FCC8B}"/>
          </ac:picMkLst>
        </pc:picChg>
      </pc:sldChg>
      <pc:sldChg chg="add">
        <pc:chgData name="HERNANDEZ ALONSO JOSE PABLO" userId="8260aff1-4a66-4037-af9c-dfde8498240c" providerId="ADAL" clId="{590C3198-828E-455D-A62B-990081185D18}" dt="2024-12-09T19:28:40.661" v="2180" actId="2890"/>
        <pc:sldMkLst>
          <pc:docMk/>
          <pc:sldMk cId="51463899" sldId="461"/>
        </pc:sldMkLst>
      </pc:sldChg>
      <pc:sldChg chg="addSp delSp modSp add mod">
        <pc:chgData name="HERNANDEZ ALONSO JOSE PABLO" userId="8260aff1-4a66-4037-af9c-dfde8498240c" providerId="ADAL" clId="{590C3198-828E-455D-A62B-990081185D18}" dt="2024-12-09T19:36:54.477" v="2293" actId="1035"/>
        <pc:sldMkLst>
          <pc:docMk/>
          <pc:sldMk cId="3327445018" sldId="462"/>
        </pc:sldMkLst>
        <pc:spChg chg="add mod">
          <ac:chgData name="HERNANDEZ ALONSO JOSE PABLO" userId="8260aff1-4a66-4037-af9c-dfde8498240c" providerId="ADAL" clId="{590C3198-828E-455D-A62B-990081185D18}" dt="2024-12-09T19:36:54.477" v="2293" actId="1035"/>
          <ac:spMkLst>
            <pc:docMk/>
            <pc:sldMk cId="3327445018" sldId="462"/>
            <ac:spMk id="3" creationId="{54867FCA-CED9-338F-FE4F-5AFAB4635E59}"/>
          </ac:spMkLst>
        </pc:spChg>
        <pc:spChg chg="del">
          <ac:chgData name="HERNANDEZ ALONSO JOSE PABLO" userId="8260aff1-4a66-4037-af9c-dfde8498240c" providerId="ADAL" clId="{590C3198-828E-455D-A62B-990081185D18}" dt="2024-12-09T19:36:03.014" v="2226" actId="478"/>
          <ac:spMkLst>
            <pc:docMk/>
            <pc:sldMk cId="3327445018" sldId="462"/>
            <ac:spMk id="8" creationId="{B1C1D5ED-8FB2-284A-F35D-A4E57B0B5340}"/>
          </ac:spMkLst>
        </pc:spChg>
        <pc:spChg chg="del">
          <ac:chgData name="HERNANDEZ ALONSO JOSE PABLO" userId="8260aff1-4a66-4037-af9c-dfde8498240c" providerId="ADAL" clId="{590C3198-828E-455D-A62B-990081185D18}" dt="2024-12-09T19:36:05.969" v="2227" actId="478"/>
          <ac:spMkLst>
            <pc:docMk/>
            <pc:sldMk cId="3327445018" sldId="462"/>
            <ac:spMk id="9" creationId="{A48CC2F5-6915-F312-E5A8-A63BAFF4C292}"/>
          </ac:spMkLst>
        </pc:spChg>
        <pc:picChg chg="mod">
          <ac:chgData name="HERNANDEZ ALONSO JOSE PABLO" userId="8260aff1-4a66-4037-af9c-dfde8498240c" providerId="ADAL" clId="{590C3198-828E-455D-A62B-990081185D18}" dt="2024-12-09T19:36:43.478" v="2280" actId="14100"/>
          <ac:picMkLst>
            <pc:docMk/>
            <pc:sldMk cId="3327445018" sldId="462"/>
            <ac:picMk id="15" creationId="{1E9DC1BA-8D6F-DA88-79B5-3C59C89801C7}"/>
          </ac:picMkLst>
        </pc:picChg>
        <pc:picChg chg="add del mod">
          <ac:chgData name="HERNANDEZ ALONSO JOSE PABLO" userId="8260aff1-4a66-4037-af9c-dfde8498240c" providerId="ADAL" clId="{590C3198-828E-455D-A62B-990081185D18}" dt="2024-12-09T19:36:28.839" v="2276" actId="1038"/>
          <ac:picMkLst>
            <pc:docMk/>
            <pc:sldMk cId="3327445018" sldId="462"/>
            <ac:picMk id="17" creationId="{27A397A2-B08E-B69B-659A-87A8FCD0B394}"/>
          </ac:picMkLst>
        </pc:picChg>
        <pc:picChg chg="del">
          <ac:chgData name="HERNANDEZ ALONSO JOSE PABLO" userId="8260aff1-4a66-4037-af9c-dfde8498240c" providerId="ADAL" clId="{590C3198-828E-455D-A62B-990081185D18}" dt="2024-12-09T19:32:54.117" v="2208" actId="478"/>
          <ac:picMkLst>
            <pc:docMk/>
            <pc:sldMk cId="3327445018" sldId="462"/>
            <ac:picMk id="19" creationId="{937A4E7B-7E57-8E97-FE24-6458858D791C}"/>
          </ac:picMkLst>
        </pc:picChg>
        <pc:picChg chg="del">
          <ac:chgData name="HERNANDEZ ALONSO JOSE PABLO" userId="8260aff1-4a66-4037-af9c-dfde8498240c" providerId="ADAL" clId="{590C3198-828E-455D-A62B-990081185D18}" dt="2024-12-09T19:32:52.970" v="2207" actId="478"/>
          <ac:picMkLst>
            <pc:docMk/>
            <pc:sldMk cId="3327445018" sldId="462"/>
            <ac:picMk id="21" creationId="{60B13292-3001-FEE7-939F-E693C44F2E73}"/>
          </ac:picMkLst>
        </pc:picChg>
        <pc:picChg chg="del mod">
          <ac:chgData name="HERNANDEZ ALONSO JOSE PABLO" userId="8260aff1-4a66-4037-af9c-dfde8498240c" providerId="ADAL" clId="{590C3198-828E-455D-A62B-990081185D18}" dt="2024-12-09T19:32:51.628" v="2206" actId="478"/>
          <ac:picMkLst>
            <pc:docMk/>
            <pc:sldMk cId="3327445018" sldId="462"/>
            <ac:picMk id="23" creationId="{316A449A-AC0E-C93D-8A4B-5DBE10742294}"/>
          </ac:picMkLst>
        </pc:picChg>
        <pc:picChg chg="del">
          <ac:chgData name="HERNANDEZ ALONSO JOSE PABLO" userId="8260aff1-4a66-4037-af9c-dfde8498240c" providerId="ADAL" clId="{590C3198-828E-455D-A62B-990081185D18}" dt="2024-12-09T19:32:47.814" v="2204" actId="478"/>
          <ac:picMkLst>
            <pc:docMk/>
            <pc:sldMk cId="3327445018" sldId="462"/>
            <ac:picMk id="25" creationId="{DF5B5B07-E7BC-C3AF-9D61-17FD47EFB6DC}"/>
          </ac:picMkLst>
        </pc:picChg>
      </pc:sldChg>
      <pc:sldChg chg="addSp delSp modSp add mod">
        <pc:chgData name="HERNANDEZ ALONSO JOSE PABLO" userId="8260aff1-4a66-4037-af9c-dfde8498240c" providerId="ADAL" clId="{590C3198-828E-455D-A62B-990081185D18}" dt="2024-12-09T19:43:11.466" v="2336" actId="1035"/>
        <pc:sldMkLst>
          <pc:docMk/>
          <pc:sldMk cId="3041596582" sldId="463"/>
        </pc:sldMkLst>
        <pc:spChg chg="mod">
          <ac:chgData name="HERNANDEZ ALONSO JOSE PABLO" userId="8260aff1-4a66-4037-af9c-dfde8498240c" providerId="ADAL" clId="{590C3198-828E-455D-A62B-990081185D18}" dt="2024-12-09T19:43:11.466" v="2336" actId="1035"/>
          <ac:spMkLst>
            <pc:docMk/>
            <pc:sldMk cId="3041596582" sldId="463"/>
            <ac:spMk id="3" creationId="{BFDBD9C4-B8B5-8C36-8197-87FCBFA0AD2F}"/>
          </ac:spMkLst>
        </pc:spChg>
        <pc:picChg chg="del">
          <ac:chgData name="HERNANDEZ ALONSO JOSE PABLO" userId="8260aff1-4a66-4037-af9c-dfde8498240c" providerId="ADAL" clId="{590C3198-828E-455D-A62B-990081185D18}" dt="2024-12-09T19:38:57.709" v="2310" actId="478"/>
          <ac:picMkLst>
            <pc:docMk/>
            <pc:sldMk cId="3041596582" sldId="463"/>
            <ac:picMk id="15" creationId="{606C5FAB-2854-DF25-F885-636FB66C9EE4}"/>
          </ac:picMkLst>
        </pc:picChg>
        <pc:picChg chg="del">
          <ac:chgData name="HERNANDEZ ALONSO JOSE PABLO" userId="8260aff1-4a66-4037-af9c-dfde8498240c" providerId="ADAL" clId="{590C3198-828E-455D-A62B-990081185D18}" dt="2024-12-09T19:39:28.006" v="2316" actId="478"/>
          <ac:picMkLst>
            <pc:docMk/>
            <pc:sldMk cId="3041596582" sldId="463"/>
            <ac:picMk id="17" creationId="{D41C0934-4463-CD25-13E1-C9D40FF8EC20}"/>
          </ac:picMkLst>
        </pc:picChg>
        <pc:picChg chg="add mod">
          <ac:chgData name="HERNANDEZ ALONSO JOSE PABLO" userId="8260aff1-4a66-4037-af9c-dfde8498240c" providerId="ADAL" clId="{590C3198-828E-455D-A62B-990081185D18}" dt="2024-12-09T19:39:51.210" v="2324" actId="1076"/>
          <ac:picMkLst>
            <pc:docMk/>
            <pc:sldMk cId="3041596582" sldId="463"/>
            <ac:picMk id="19" creationId="{18217F02-C406-11B2-BC59-2F43EF45D91A}"/>
          </ac:picMkLst>
        </pc:picChg>
        <pc:picChg chg="add mod">
          <ac:chgData name="HERNANDEZ ALONSO JOSE PABLO" userId="8260aff1-4a66-4037-af9c-dfde8498240c" providerId="ADAL" clId="{590C3198-828E-455D-A62B-990081185D18}" dt="2024-12-09T19:39:49.265" v="2323" actId="1076"/>
          <ac:picMkLst>
            <pc:docMk/>
            <pc:sldMk cId="3041596582" sldId="463"/>
            <ac:picMk id="21" creationId="{F01144CC-B688-9A2B-BEE2-CD5BFC35DB7A}"/>
          </ac:picMkLst>
        </pc:picChg>
      </pc:sldChg>
      <pc:sldChg chg="delSp modSp add del mod">
        <pc:chgData name="HERNANDEZ ALONSO JOSE PABLO" userId="8260aff1-4a66-4037-af9c-dfde8498240c" providerId="ADAL" clId="{590C3198-828E-455D-A62B-990081185D18}" dt="2024-12-09T19:44:34.450" v="2355" actId="47"/>
        <pc:sldMkLst>
          <pc:docMk/>
          <pc:sldMk cId="3607403360" sldId="464"/>
        </pc:sldMkLst>
        <pc:picChg chg="del mod">
          <ac:chgData name="HERNANDEZ ALONSO JOSE PABLO" userId="8260aff1-4a66-4037-af9c-dfde8498240c" providerId="ADAL" clId="{590C3198-828E-455D-A62B-990081185D18}" dt="2024-12-09T19:38:54.834" v="2309" actId="21"/>
          <ac:picMkLst>
            <pc:docMk/>
            <pc:sldMk cId="3607403360" sldId="464"/>
            <ac:picMk id="19" creationId="{18217F02-C406-11B2-BC59-2F43EF45D91A}"/>
          </ac:picMkLst>
        </pc:picChg>
        <pc:picChg chg="del mod">
          <ac:chgData name="HERNANDEZ ALONSO JOSE PABLO" userId="8260aff1-4a66-4037-af9c-dfde8498240c" providerId="ADAL" clId="{590C3198-828E-455D-A62B-990081185D18}" dt="2024-12-09T19:43:34.823" v="2338" actId="478"/>
          <ac:picMkLst>
            <pc:docMk/>
            <pc:sldMk cId="3607403360" sldId="464"/>
            <ac:picMk id="21" creationId="{E8A92A18-E248-C4B0-D457-BDBBA7A4F7F1}"/>
          </ac:picMkLst>
        </pc:picChg>
        <pc:picChg chg="del mod">
          <ac:chgData name="HERNANDEZ ALONSO JOSE PABLO" userId="8260aff1-4a66-4037-af9c-dfde8498240c" providerId="ADAL" clId="{590C3198-828E-455D-A62B-990081185D18}" dt="2024-12-09T19:43:55.691" v="2341" actId="21"/>
          <ac:picMkLst>
            <pc:docMk/>
            <pc:sldMk cId="3607403360" sldId="464"/>
            <ac:picMk id="23" creationId="{44A233B4-F144-420F-5734-07592270002B}"/>
          </ac:picMkLst>
        </pc:picChg>
        <pc:picChg chg="del mod">
          <ac:chgData name="HERNANDEZ ALONSO JOSE PABLO" userId="8260aff1-4a66-4037-af9c-dfde8498240c" providerId="ADAL" clId="{590C3198-828E-455D-A62B-990081185D18}" dt="2024-12-09T19:44:13.972" v="2348" actId="21"/>
          <ac:picMkLst>
            <pc:docMk/>
            <pc:sldMk cId="3607403360" sldId="464"/>
            <ac:picMk id="25" creationId="{1C639C7B-8BD9-405D-AB6E-04960224648F}"/>
          </ac:picMkLst>
        </pc:picChg>
      </pc:sldChg>
      <pc:sldChg chg="addSp delSp modSp add mod">
        <pc:chgData name="HERNANDEZ ALONSO JOSE PABLO" userId="8260aff1-4a66-4037-af9c-dfde8498240c" providerId="ADAL" clId="{590C3198-828E-455D-A62B-990081185D18}" dt="2024-12-09T19:47:36.784" v="2381" actId="14100"/>
        <pc:sldMkLst>
          <pc:docMk/>
          <pc:sldMk cId="3102760188" sldId="465"/>
        </pc:sldMkLst>
        <pc:spChg chg="mod">
          <ac:chgData name="HERNANDEZ ALONSO JOSE PABLO" userId="8260aff1-4a66-4037-af9c-dfde8498240c" providerId="ADAL" clId="{590C3198-828E-455D-A62B-990081185D18}" dt="2024-12-09T19:47:29.462" v="2379" actId="14100"/>
          <ac:spMkLst>
            <pc:docMk/>
            <pc:sldMk cId="3102760188" sldId="465"/>
            <ac:spMk id="3" creationId="{7F2D0260-74FC-B850-1E05-25653B15B9B0}"/>
          </ac:spMkLst>
        </pc:spChg>
        <pc:picChg chg="del">
          <ac:chgData name="HERNANDEZ ALONSO JOSE PABLO" userId="8260aff1-4a66-4037-af9c-dfde8498240c" providerId="ADAL" clId="{590C3198-828E-455D-A62B-990081185D18}" dt="2024-12-09T19:43:57.932" v="2342" actId="478"/>
          <ac:picMkLst>
            <pc:docMk/>
            <pc:sldMk cId="3102760188" sldId="465"/>
            <ac:picMk id="19" creationId="{F7034420-1799-167E-BA14-90E3BE85C155}"/>
          </ac:picMkLst>
        </pc:picChg>
        <pc:picChg chg="del">
          <ac:chgData name="HERNANDEZ ALONSO JOSE PABLO" userId="8260aff1-4a66-4037-af9c-dfde8498240c" providerId="ADAL" clId="{590C3198-828E-455D-A62B-990081185D18}" dt="2024-12-09T19:44:09.157" v="2347" actId="478"/>
          <ac:picMkLst>
            <pc:docMk/>
            <pc:sldMk cId="3102760188" sldId="465"/>
            <ac:picMk id="21" creationId="{89588E45-9183-D6C3-A7E7-C5FD872748AF}"/>
          </ac:picMkLst>
        </pc:picChg>
        <pc:picChg chg="add mod">
          <ac:chgData name="HERNANDEZ ALONSO JOSE PABLO" userId="8260aff1-4a66-4037-af9c-dfde8498240c" providerId="ADAL" clId="{590C3198-828E-455D-A62B-990081185D18}" dt="2024-12-09T19:47:36.784" v="2381" actId="14100"/>
          <ac:picMkLst>
            <pc:docMk/>
            <pc:sldMk cId="3102760188" sldId="465"/>
            <ac:picMk id="23" creationId="{44A233B4-F144-420F-5734-07592270002B}"/>
          </ac:picMkLst>
        </pc:picChg>
        <pc:picChg chg="add mod">
          <ac:chgData name="HERNANDEZ ALONSO JOSE PABLO" userId="8260aff1-4a66-4037-af9c-dfde8498240c" providerId="ADAL" clId="{590C3198-828E-455D-A62B-990081185D18}" dt="2024-12-09T19:47:32.166" v="2380" actId="14100"/>
          <ac:picMkLst>
            <pc:docMk/>
            <pc:sldMk cId="3102760188" sldId="465"/>
            <ac:picMk id="25" creationId="{1C639C7B-8BD9-405D-AB6E-04960224648F}"/>
          </ac:picMkLst>
        </pc:picChg>
      </pc:sldChg>
      <pc:sldChg chg="modSp add mod">
        <pc:chgData name="HERNANDEZ ALONSO JOSE PABLO" userId="8260aff1-4a66-4037-af9c-dfde8498240c" providerId="ADAL" clId="{590C3198-828E-455D-A62B-990081185D18}" dt="2024-12-09T21:19:21.142" v="2430"/>
        <pc:sldMkLst>
          <pc:docMk/>
          <pc:sldMk cId="4236578099" sldId="466"/>
        </pc:sldMkLst>
        <pc:spChg chg="mod">
          <ac:chgData name="HERNANDEZ ALONSO JOSE PABLO" userId="8260aff1-4a66-4037-af9c-dfde8498240c" providerId="ADAL" clId="{590C3198-828E-455D-A62B-990081185D18}" dt="2024-12-09T21:19:21.142" v="2430"/>
          <ac:spMkLst>
            <pc:docMk/>
            <pc:sldMk cId="4236578099" sldId="466"/>
            <ac:spMk id="4" creationId="{F3837694-F622-2C34-2055-D5F40BC791E7}"/>
          </ac:spMkLst>
        </pc:spChg>
      </pc:sldChg>
      <pc:sldChg chg="modSp add mod">
        <pc:chgData name="HERNANDEZ ALONSO JOSE PABLO" userId="8260aff1-4a66-4037-af9c-dfde8498240c" providerId="ADAL" clId="{590C3198-828E-455D-A62B-990081185D18}" dt="2024-12-09T21:41:01.805" v="2491" actId="20577"/>
        <pc:sldMkLst>
          <pc:docMk/>
          <pc:sldMk cId="3385139486" sldId="467"/>
        </pc:sldMkLst>
        <pc:spChg chg="mod">
          <ac:chgData name="HERNANDEZ ALONSO JOSE PABLO" userId="8260aff1-4a66-4037-af9c-dfde8498240c" providerId="ADAL" clId="{590C3198-828E-455D-A62B-990081185D18}" dt="2024-12-09T21:39:40.926" v="2481"/>
          <ac:spMkLst>
            <pc:docMk/>
            <pc:sldMk cId="3385139486" sldId="467"/>
            <ac:spMk id="2" creationId="{5A2FCAD9-C1BF-EB23-6547-D59F0C509721}"/>
          </ac:spMkLst>
        </pc:spChg>
        <pc:spChg chg="mod">
          <ac:chgData name="HERNANDEZ ALONSO JOSE PABLO" userId="8260aff1-4a66-4037-af9c-dfde8498240c" providerId="ADAL" clId="{590C3198-828E-455D-A62B-990081185D18}" dt="2024-12-09T21:41:01.805" v="2491" actId="20577"/>
          <ac:spMkLst>
            <pc:docMk/>
            <pc:sldMk cId="3385139486" sldId="467"/>
            <ac:spMk id="6" creationId="{1DA4D9E1-A4BB-F9E5-EBFB-331D24D353E5}"/>
          </ac:spMkLst>
        </pc:spChg>
      </pc:sldChg>
      <pc:sldChg chg="addSp delSp modSp add mod">
        <pc:chgData name="HERNANDEZ ALONSO JOSE PABLO" userId="8260aff1-4a66-4037-af9c-dfde8498240c" providerId="ADAL" clId="{590C3198-828E-455D-A62B-990081185D18}" dt="2024-12-09T21:59:10.695" v="2985" actId="1076"/>
        <pc:sldMkLst>
          <pc:docMk/>
          <pc:sldMk cId="2661922642" sldId="468"/>
        </pc:sldMkLst>
        <pc:spChg chg="mod">
          <ac:chgData name="HERNANDEZ ALONSO JOSE PABLO" userId="8260aff1-4a66-4037-af9c-dfde8498240c" providerId="ADAL" clId="{590C3198-828E-455D-A62B-990081185D18}" dt="2024-12-09T21:41:26.467" v="2493"/>
          <ac:spMkLst>
            <pc:docMk/>
            <pc:sldMk cId="2661922642" sldId="468"/>
            <ac:spMk id="2" creationId="{7C13EED4-7916-569D-3F4B-2F5124B58AA6}"/>
          </ac:spMkLst>
        </pc:spChg>
        <pc:spChg chg="add mod">
          <ac:chgData name="HERNANDEZ ALONSO JOSE PABLO" userId="8260aff1-4a66-4037-af9c-dfde8498240c" providerId="ADAL" clId="{590C3198-828E-455D-A62B-990081185D18}" dt="2024-12-09T21:59:10.695" v="2985" actId="1076"/>
          <ac:spMkLst>
            <pc:docMk/>
            <pc:sldMk cId="2661922642" sldId="468"/>
            <ac:spMk id="3" creationId="{6363DCDC-2727-B286-0A6F-9DBF7DB25A25}"/>
          </ac:spMkLst>
        </pc:spChg>
        <pc:spChg chg="add mod ord">
          <ac:chgData name="HERNANDEZ ALONSO JOSE PABLO" userId="8260aff1-4a66-4037-af9c-dfde8498240c" providerId="ADAL" clId="{590C3198-828E-455D-A62B-990081185D18}" dt="2024-12-09T21:59:08.164" v="2984" actId="1076"/>
          <ac:spMkLst>
            <pc:docMk/>
            <pc:sldMk cId="2661922642" sldId="468"/>
            <ac:spMk id="4" creationId="{4C9D3E6D-82C8-0A72-2B9B-4A4A042BF6C3}"/>
          </ac:spMkLst>
        </pc:spChg>
        <pc:spChg chg="del">
          <ac:chgData name="HERNANDEZ ALONSO JOSE PABLO" userId="8260aff1-4a66-4037-af9c-dfde8498240c" providerId="ADAL" clId="{590C3198-828E-455D-A62B-990081185D18}" dt="2024-12-09T21:41:28.522" v="2494" actId="478"/>
          <ac:spMkLst>
            <pc:docMk/>
            <pc:sldMk cId="2661922642" sldId="468"/>
            <ac:spMk id="6" creationId="{E3FDA567-D7DD-B7C3-B963-8CD0874FB582}"/>
          </ac:spMkLst>
        </pc:spChg>
      </pc:sldChg>
      <pc:sldChg chg="addSp delSp modSp add mod">
        <pc:chgData name="HERNANDEZ ALONSO JOSE PABLO" userId="8260aff1-4a66-4037-af9c-dfde8498240c" providerId="ADAL" clId="{590C3198-828E-455D-A62B-990081185D18}" dt="2024-12-09T21:46:35.838" v="2572"/>
        <pc:sldMkLst>
          <pc:docMk/>
          <pc:sldMk cId="1631434933" sldId="469"/>
        </pc:sldMkLst>
        <pc:spChg chg="mod">
          <ac:chgData name="HERNANDEZ ALONSO JOSE PABLO" userId="8260aff1-4a66-4037-af9c-dfde8498240c" providerId="ADAL" clId="{590C3198-828E-455D-A62B-990081185D18}" dt="2024-12-09T21:41:39.873" v="2496"/>
          <ac:spMkLst>
            <pc:docMk/>
            <pc:sldMk cId="1631434933" sldId="469"/>
            <ac:spMk id="2" creationId="{DFA27D23-5C7B-EC52-1D63-76B9E08B46BD}"/>
          </ac:spMkLst>
        </pc:spChg>
        <pc:spChg chg="add">
          <ac:chgData name="HERNANDEZ ALONSO JOSE PABLO" userId="8260aff1-4a66-4037-af9c-dfde8498240c" providerId="ADAL" clId="{590C3198-828E-455D-A62B-990081185D18}" dt="2024-12-09T21:41:50.502" v="2497"/>
          <ac:spMkLst>
            <pc:docMk/>
            <pc:sldMk cId="1631434933" sldId="469"/>
            <ac:spMk id="3" creationId="{954971C8-78D8-7F6F-8F8C-5D60C59B029A}"/>
          </ac:spMkLst>
        </pc:spChg>
        <pc:spChg chg="add del mod">
          <ac:chgData name="HERNANDEZ ALONSO JOSE PABLO" userId="8260aff1-4a66-4037-af9c-dfde8498240c" providerId="ADAL" clId="{590C3198-828E-455D-A62B-990081185D18}" dt="2024-12-09T21:42:06.455" v="2501"/>
          <ac:spMkLst>
            <pc:docMk/>
            <pc:sldMk cId="1631434933" sldId="469"/>
            <ac:spMk id="4" creationId="{D4CC0065-3E9A-1D31-126F-AAE784ACC91E}"/>
          </ac:spMkLst>
        </pc:spChg>
        <pc:spChg chg="add mod">
          <ac:chgData name="HERNANDEZ ALONSO JOSE PABLO" userId="8260aff1-4a66-4037-af9c-dfde8498240c" providerId="ADAL" clId="{590C3198-828E-455D-A62B-990081185D18}" dt="2024-12-09T21:46:07.556" v="2570" actId="5793"/>
          <ac:spMkLst>
            <pc:docMk/>
            <pc:sldMk cId="1631434933" sldId="469"/>
            <ac:spMk id="6" creationId="{5CB7229E-E725-8F38-59BC-66DFB06A13C0}"/>
          </ac:spMkLst>
        </pc:spChg>
        <pc:spChg chg="add del mod">
          <ac:chgData name="HERNANDEZ ALONSO JOSE PABLO" userId="8260aff1-4a66-4037-af9c-dfde8498240c" providerId="ADAL" clId="{590C3198-828E-455D-A62B-990081185D18}" dt="2024-12-09T21:46:35.838" v="2572"/>
          <ac:spMkLst>
            <pc:docMk/>
            <pc:sldMk cId="1631434933" sldId="469"/>
            <ac:spMk id="7" creationId="{7D9844C8-07EF-7042-34C7-64BF3DC5C88C}"/>
          </ac:spMkLst>
        </pc:spChg>
      </pc:sldChg>
      <pc:sldChg chg="addSp delSp modSp add mod ord">
        <pc:chgData name="HERNANDEZ ALONSO JOSE PABLO" userId="8260aff1-4a66-4037-af9c-dfde8498240c" providerId="ADAL" clId="{590C3198-828E-455D-A62B-990081185D18}" dt="2024-12-09T22:04:50.895" v="3271" actId="1076"/>
        <pc:sldMkLst>
          <pc:docMk/>
          <pc:sldMk cId="3672034421" sldId="470"/>
        </pc:sldMkLst>
        <pc:spChg chg="mod">
          <ac:chgData name="HERNANDEZ ALONSO JOSE PABLO" userId="8260aff1-4a66-4037-af9c-dfde8498240c" providerId="ADAL" clId="{590C3198-828E-455D-A62B-990081185D18}" dt="2024-12-09T21:46:47.640" v="2578" actId="20577"/>
          <ac:spMkLst>
            <pc:docMk/>
            <pc:sldMk cId="3672034421" sldId="470"/>
            <ac:spMk id="2" creationId="{5B9AC58B-34B9-751F-3D91-B109E6B10DB1}"/>
          </ac:spMkLst>
        </pc:spChg>
        <pc:spChg chg="add del mod">
          <ac:chgData name="HERNANDEZ ALONSO JOSE PABLO" userId="8260aff1-4a66-4037-af9c-dfde8498240c" providerId="ADAL" clId="{590C3198-828E-455D-A62B-990081185D18}" dt="2024-12-09T22:02:06.091" v="3213" actId="21"/>
          <ac:spMkLst>
            <pc:docMk/>
            <pc:sldMk cId="3672034421" sldId="470"/>
            <ac:spMk id="4" creationId="{466C1D86-2B26-A68F-0608-4612664A9E0D}"/>
          </ac:spMkLst>
        </pc:spChg>
        <pc:spChg chg="add del mod">
          <ac:chgData name="HERNANDEZ ALONSO JOSE PABLO" userId="8260aff1-4a66-4037-af9c-dfde8498240c" providerId="ADAL" clId="{590C3198-828E-455D-A62B-990081185D18}" dt="2024-12-09T22:02:47.407" v="3219"/>
          <ac:spMkLst>
            <pc:docMk/>
            <pc:sldMk cId="3672034421" sldId="470"/>
            <ac:spMk id="5" creationId="{4B85D623-29DA-8104-72B3-536F38070C58}"/>
          </ac:spMkLst>
        </pc:spChg>
        <pc:spChg chg="add mod">
          <ac:chgData name="HERNANDEZ ALONSO JOSE PABLO" userId="8260aff1-4a66-4037-af9c-dfde8498240c" providerId="ADAL" clId="{590C3198-828E-455D-A62B-990081185D18}" dt="2024-12-09T22:04:50.895" v="3271" actId="1076"/>
          <ac:spMkLst>
            <pc:docMk/>
            <pc:sldMk cId="3672034421" sldId="470"/>
            <ac:spMk id="7" creationId="{78262791-C502-73F1-94AA-36238688394E}"/>
          </ac:spMkLst>
        </pc:spChg>
      </pc:sldChg>
      <pc:sldChg chg="addSp modSp add mod">
        <pc:chgData name="HERNANDEZ ALONSO JOSE PABLO" userId="8260aff1-4a66-4037-af9c-dfde8498240c" providerId="ADAL" clId="{590C3198-828E-455D-A62B-990081185D18}" dt="2024-12-09T22:05:01.759" v="3272" actId="2710"/>
        <pc:sldMkLst>
          <pc:docMk/>
          <pc:sldMk cId="663257833" sldId="471"/>
        </pc:sldMkLst>
        <pc:spChg chg="mod">
          <ac:chgData name="HERNANDEZ ALONSO JOSE PABLO" userId="8260aff1-4a66-4037-af9c-dfde8498240c" providerId="ADAL" clId="{590C3198-828E-455D-A62B-990081185D18}" dt="2024-12-09T21:47:40.291" v="2619" actId="20577"/>
          <ac:spMkLst>
            <pc:docMk/>
            <pc:sldMk cId="663257833" sldId="471"/>
            <ac:spMk id="2" creationId="{D16A9482-151E-5412-3C88-5C7F94EC4F2C}"/>
          </ac:spMkLst>
        </pc:spChg>
        <pc:spChg chg="add mod">
          <ac:chgData name="HERNANDEZ ALONSO JOSE PABLO" userId="8260aff1-4a66-4037-af9c-dfde8498240c" providerId="ADAL" clId="{590C3198-828E-455D-A62B-990081185D18}" dt="2024-12-09T22:05:01.759" v="3272" actId="2710"/>
          <ac:spMkLst>
            <pc:docMk/>
            <pc:sldMk cId="663257833" sldId="471"/>
            <ac:spMk id="4" creationId="{466C1D86-2B26-A68F-0608-4612664A9E0D}"/>
          </ac:spMkLst>
        </pc:spChg>
      </pc:sldChg>
      <pc:sldChg chg="addSp modSp add mod">
        <pc:chgData name="HERNANDEZ ALONSO JOSE PABLO" userId="8260aff1-4a66-4037-af9c-dfde8498240c" providerId="ADAL" clId="{590C3198-828E-455D-A62B-990081185D18}" dt="2024-12-09T21:48:53.442" v="2633" actId="20577"/>
        <pc:sldMkLst>
          <pc:docMk/>
          <pc:sldMk cId="1121599715" sldId="472"/>
        </pc:sldMkLst>
        <pc:spChg chg="mod">
          <ac:chgData name="HERNANDEZ ALONSO JOSE PABLO" userId="8260aff1-4a66-4037-af9c-dfde8498240c" providerId="ADAL" clId="{590C3198-828E-455D-A62B-990081185D18}" dt="2024-12-09T21:48:28.427" v="2626" actId="20577"/>
          <ac:spMkLst>
            <pc:docMk/>
            <pc:sldMk cId="1121599715" sldId="472"/>
            <ac:spMk id="2" creationId="{9FDA523C-9335-3E5B-15CC-AAECF41F3809}"/>
          </ac:spMkLst>
        </pc:spChg>
        <pc:spChg chg="add mod">
          <ac:chgData name="HERNANDEZ ALONSO JOSE PABLO" userId="8260aff1-4a66-4037-af9c-dfde8498240c" providerId="ADAL" clId="{590C3198-828E-455D-A62B-990081185D18}" dt="2024-12-09T21:48:53.442" v="2633" actId="20577"/>
          <ac:spMkLst>
            <pc:docMk/>
            <pc:sldMk cId="1121599715" sldId="472"/>
            <ac:spMk id="4" creationId="{E84CA520-75AC-DAAE-EA64-D8BD88374B57}"/>
          </ac:spMkLst>
        </pc:spChg>
      </pc:sldChg>
      <pc:sldChg chg="addSp delSp modSp add mod">
        <pc:chgData name="HERNANDEZ ALONSO JOSE PABLO" userId="8260aff1-4a66-4037-af9c-dfde8498240c" providerId="ADAL" clId="{590C3198-828E-455D-A62B-990081185D18}" dt="2024-12-09T22:06:03.860" v="3278" actId="14100"/>
        <pc:sldMkLst>
          <pc:docMk/>
          <pc:sldMk cId="1597502339" sldId="473"/>
        </pc:sldMkLst>
        <pc:spChg chg="mod">
          <ac:chgData name="HERNANDEZ ALONSO JOSE PABLO" userId="8260aff1-4a66-4037-af9c-dfde8498240c" providerId="ADAL" clId="{590C3198-828E-455D-A62B-990081185D18}" dt="2024-12-09T21:49:51.070" v="2635"/>
          <ac:spMkLst>
            <pc:docMk/>
            <pc:sldMk cId="1597502339" sldId="473"/>
            <ac:spMk id="2" creationId="{6E455729-6E2D-58FB-DC7A-54A8F7109427}"/>
          </ac:spMkLst>
        </pc:spChg>
        <pc:spChg chg="add del mod">
          <ac:chgData name="HERNANDEZ ALONSO JOSE PABLO" userId="8260aff1-4a66-4037-af9c-dfde8498240c" providerId="ADAL" clId="{590C3198-828E-455D-A62B-990081185D18}" dt="2024-12-09T21:50:06.899" v="2640"/>
          <ac:spMkLst>
            <pc:docMk/>
            <pc:sldMk cId="1597502339" sldId="473"/>
            <ac:spMk id="3" creationId="{DE07B9E5-5521-C2D9-FAD2-DCD42A267D41}"/>
          </ac:spMkLst>
        </pc:spChg>
        <pc:spChg chg="del">
          <ac:chgData name="HERNANDEZ ALONSO JOSE PABLO" userId="8260aff1-4a66-4037-af9c-dfde8498240c" providerId="ADAL" clId="{590C3198-828E-455D-A62B-990081185D18}" dt="2024-12-09T21:49:58.666" v="2636" actId="478"/>
          <ac:spMkLst>
            <pc:docMk/>
            <pc:sldMk cId="1597502339" sldId="473"/>
            <ac:spMk id="4" creationId="{1666962E-E28C-31BD-C542-6591F7258D68}"/>
          </ac:spMkLst>
        </pc:spChg>
        <pc:spChg chg="add mod">
          <ac:chgData name="HERNANDEZ ALONSO JOSE PABLO" userId="8260aff1-4a66-4037-af9c-dfde8498240c" providerId="ADAL" clId="{590C3198-828E-455D-A62B-990081185D18}" dt="2024-12-09T22:06:03.860" v="3278" actId="14100"/>
          <ac:spMkLst>
            <pc:docMk/>
            <pc:sldMk cId="1597502339" sldId="473"/>
            <ac:spMk id="6" creationId="{D906C347-07D7-5324-AABC-3C71C128B81F}"/>
          </ac:spMkLst>
        </pc:spChg>
        <pc:spChg chg="add mod">
          <ac:chgData name="HERNANDEZ ALONSO JOSE PABLO" userId="8260aff1-4a66-4037-af9c-dfde8498240c" providerId="ADAL" clId="{590C3198-828E-455D-A62B-990081185D18}" dt="2024-12-09T21:53:01.249" v="2678"/>
          <ac:spMkLst>
            <pc:docMk/>
            <pc:sldMk cId="1597502339" sldId="473"/>
            <ac:spMk id="7" creationId="{DD8D66FF-A11F-4BEB-8119-964C3943BA3A}"/>
          </ac:spMkLst>
        </pc:spChg>
        <pc:picChg chg="add mod">
          <ac:chgData name="HERNANDEZ ALONSO JOSE PABLO" userId="8260aff1-4a66-4037-af9c-dfde8498240c" providerId="ADAL" clId="{590C3198-828E-455D-A62B-990081185D18}" dt="2024-12-09T22:06:01.554" v="3277" actId="1076"/>
          <ac:picMkLst>
            <pc:docMk/>
            <pc:sldMk cId="1597502339" sldId="473"/>
            <ac:picMk id="9" creationId="{5236F1ED-D13B-0635-9D99-C39E7CE4EA7D}"/>
          </ac:picMkLst>
        </pc:picChg>
      </pc:sldChg>
    </pc:docChg>
  </pc:docChgLst>
  <pc:docChgLst>
    <pc:chgData name="COVA MARTINEZ ALDO" userId="S::186223@iberopuebla.mx::bd8a0700-3b4c-432b-a7b1-1ea7a873154e" providerId="AD" clId="Web-{64EAE315-A905-DD5A-493A-C9CB8205653E}"/>
    <pc:docChg chg="modSld">
      <pc:chgData name="COVA MARTINEZ ALDO" userId="S::186223@iberopuebla.mx::bd8a0700-3b4c-432b-a7b1-1ea7a873154e" providerId="AD" clId="Web-{64EAE315-A905-DD5A-493A-C9CB8205653E}" dt="2024-11-20T19:59:41.968" v="85" actId="1076"/>
      <pc:docMkLst>
        <pc:docMk/>
      </pc:docMkLst>
      <pc:sldChg chg="addSp modSp">
        <pc:chgData name="COVA MARTINEZ ALDO" userId="S::186223@iberopuebla.mx::bd8a0700-3b4c-432b-a7b1-1ea7a873154e" providerId="AD" clId="Web-{64EAE315-A905-DD5A-493A-C9CB8205653E}" dt="2024-11-20T19:59:41.968" v="85" actId="1076"/>
        <pc:sldMkLst>
          <pc:docMk/>
          <pc:sldMk cId="1876570084" sldId="345"/>
        </pc:sldMkLst>
        <pc:spChg chg="mod">
          <ac:chgData name="COVA MARTINEZ ALDO" userId="S::186223@iberopuebla.mx::bd8a0700-3b4c-432b-a7b1-1ea7a873154e" providerId="AD" clId="Web-{64EAE315-A905-DD5A-493A-C9CB8205653E}" dt="2024-11-20T19:43:17.506" v="15" actId="20577"/>
          <ac:spMkLst>
            <pc:docMk/>
            <pc:sldMk cId="1876570084" sldId="345"/>
            <ac:spMk id="3" creationId="{80585BC1-710C-324B-DF80-846D1029C693}"/>
          </ac:spMkLst>
        </pc:spChg>
        <pc:spChg chg="add mod">
          <ac:chgData name="COVA MARTINEZ ALDO" userId="S::186223@iberopuebla.mx::bd8a0700-3b4c-432b-a7b1-1ea7a873154e" providerId="AD" clId="Web-{64EAE315-A905-DD5A-493A-C9CB8205653E}" dt="2024-11-20T19:56:48.886" v="60" actId="20577"/>
          <ac:spMkLst>
            <pc:docMk/>
            <pc:sldMk cId="1876570084" sldId="345"/>
            <ac:spMk id="5" creationId="{92F54AD2-E42C-82B3-DCD0-7D6A64EA470A}"/>
          </ac:spMkLst>
        </pc:spChg>
        <pc:spChg chg="add mod">
          <ac:chgData name="COVA MARTINEZ ALDO" userId="S::186223@iberopuebla.mx::bd8a0700-3b4c-432b-a7b1-1ea7a873154e" providerId="AD" clId="Web-{64EAE315-A905-DD5A-493A-C9CB8205653E}" dt="2024-11-20T19:59:41.968" v="85" actId="1076"/>
          <ac:spMkLst>
            <pc:docMk/>
            <pc:sldMk cId="1876570084" sldId="345"/>
            <ac:spMk id="6" creationId="{1F4BEC34-B09C-074F-A1BF-FB0EC970DB03}"/>
          </ac:spMkLst>
        </pc:spChg>
        <pc:picChg chg="add mod">
          <ac:chgData name="COVA MARTINEZ ALDO" userId="S::186223@iberopuebla.mx::bd8a0700-3b4c-432b-a7b1-1ea7a873154e" providerId="AD" clId="Web-{64EAE315-A905-DD5A-493A-C9CB8205653E}" dt="2024-11-20T19:42:42.661" v="1" actId="1076"/>
          <ac:picMkLst>
            <pc:docMk/>
            <pc:sldMk cId="1876570084" sldId="345"/>
            <ac:picMk id="4" creationId="{60105459-681E-E07B-2DED-D04DD28F47F8}"/>
          </ac:picMkLst>
        </pc:picChg>
      </pc:sldChg>
    </pc:docChg>
  </pc:docChgLst>
  <pc:docChgLst>
    <pc:chgData name="GIRON NIETO HUBER" userId="S::711025@iberopuebla.mx::6cdb396c-f02c-4488-abaa-4ff5bc9a3745" providerId="AD" clId="Web-{1D42F6E6-5F5A-4E94-A5B8-B31C7901B06C}"/>
    <pc:docChg chg="modSld">
      <pc:chgData name="GIRON NIETO HUBER" userId="S::711025@iberopuebla.mx::6cdb396c-f02c-4488-abaa-4ff5bc9a3745" providerId="AD" clId="Web-{1D42F6E6-5F5A-4E94-A5B8-B31C7901B06C}" dt="2024-12-09T22:23:08.767" v="4" actId="14100"/>
      <pc:docMkLst>
        <pc:docMk/>
      </pc:docMkLst>
      <pc:sldChg chg="modSp">
        <pc:chgData name="GIRON NIETO HUBER" userId="S::711025@iberopuebla.mx::6cdb396c-f02c-4488-abaa-4ff5bc9a3745" providerId="AD" clId="Web-{1D42F6E6-5F5A-4E94-A5B8-B31C7901B06C}" dt="2024-12-09T22:23:08.767" v="4" actId="14100"/>
        <pc:sldMkLst>
          <pc:docMk/>
          <pc:sldMk cId="2847260018" sldId="447"/>
        </pc:sldMkLst>
        <pc:picChg chg="mod">
          <ac:chgData name="GIRON NIETO HUBER" userId="S::711025@iberopuebla.mx::6cdb396c-f02c-4488-abaa-4ff5bc9a3745" providerId="AD" clId="Web-{1D42F6E6-5F5A-4E94-A5B8-B31C7901B06C}" dt="2024-12-09T22:23:08.767" v="4" actId="14100"/>
          <ac:picMkLst>
            <pc:docMk/>
            <pc:sldMk cId="2847260018" sldId="447"/>
            <ac:picMk id="5" creationId="{7CEE50A4-54C0-99EB-D027-611814D075B6}"/>
          </ac:picMkLst>
        </pc:picChg>
      </pc:sldChg>
      <pc:sldChg chg="modSp">
        <pc:chgData name="GIRON NIETO HUBER" userId="S::711025@iberopuebla.mx::6cdb396c-f02c-4488-abaa-4ff5bc9a3745" providerId="AD" clId="Web-{1D42F6E6-5F5A-4E94-A5B8-B31C7901B06C}" dt="2024-12-09T22:17:57.131" v="2" actId="20577"/>
        <pc:sldMkLst>
          <pc:docMk/>
          <pc:sldMk cId="2661922642" sldId="468"/>
        </pc:sldMkLst>
        <pc:spChg chg="mod">
          <ac:chgData name="GIRON NIETO HUBER" userId="S::711025@iberopuebla.mx::6cdb396c-f02c-4488-abaa-4ff5bc9a3745" providerId="AD" clId="Web-{1D42F6E6-5F5A-4E94-A5B8-B31C7901B06C}" dt="2024-12-09T22:17:57.131" v="2" actId="20577"/>
          <ac:spMkLst>
            <pc:docMk/>
            <pc:sldMk cId="2661922642" sldId="468"/>
            <ac:spMk id="4" creationId="{4C9D3E6D-82C8-0A72-2B9B-4A4A042BF6C3}"/>
          </ac:spMkLst>
        </pc:spChg>
      </pc:sldChg>
    </pc:docChg>
  </pc:docChgLst>
  <pc:docChgLst>
    <pc:chgData name="HERNANDEZ ALONSO JOSE PABLO" userId="8260aff1-4a66-4037-af9c-dfde8498240c" providerId="ADAL" clId="{9F6C006D-9870-4BDB-849F-738CD05A7525}"/>
    <pc:docChg chg="undo redo custSel addSld delSld modSld sldOrd">
      <pc:chgData name="HERNANDEZ ALONSO JOSE PABLO" userId="8260aff1-4a66-4037-af9c-dfde8498240c" providerId="ADAL" clId="{9F6C006D-9870-4BDB-849F-738CD05A7525}" dt="2024-12-12T17:45:26.737" v="13637" actId="20577"/>
      <pc:docMkLst>
        <pc:docMk/>
      </pc:docMkLst>
      <pc:sldChg chg="modSp mod">
        <pc:chgData name="HERNANDEZ ALONSO JOSE PABLO" userId="8260aff1-4a66-4037-af9c-dfde8498240c" providerId="ADAL" clId="{9F6C006D-9870-4BDB-849F-738CD05A7525}" dt="2024-11-19T04:57:40" v="2363" actId="2711"/>
        <pc:sldMkLst>
          <pc:docMk/>
          <pc:sldMk cId="0" sldId="256"/>
        </pc:sldMkLst>
        <pc:spChg chg="mod">
          <ac:chgData name="HERNANDEZ ALONSO JOSE PABLO" userId="8260aff1-4a66-4037-af9c-dfde8498240c" providerId="ADAL" clId="{9F6C006D-9870-4BDB-849F-738CD05A7525}" dt="2024-11-19T04:57:40" v="2363" actId="2711"/>
          <ac:spMkLst>
            <pc:docMk/>
            <pc:sldMk cId="0" sldId="256"/>
            <ac:spMk id="5" creationId="{C54DC5AD-C561-B64C-F6AD-BB247B9A1B4B}"/>
          </ac:spMkLst>
        </pc:spChg>
        <pc:spChg chg="mod">
          <ac:chgData name="HERNANDEZ ALONSO JOSE PABLO" userId="8260aff1-4a66-4037-af9c-dfde8498240c" providerId="ADAL" clId="{9F6C006D-9870-4BDB-849F-738CD05A7525}" dt="2024-11-19T04:57:40" v="2363" actId="2711"/>
          <ac:spMkLst>
            <pc:docMk/>
            <pc:sldMk cId="0" sldId="256"/>
            <ac:spMk id="7" creationId="{DF0246C3-9B20-A19B-D6CC-200F9338EEDF}"/>
          </ac:spMkLst>
        </pc:spChg>
        <pc:spChg chg="mod">
          <ac:chgData name="HERNANDEZ ALONSO JOSE PABLO" userId="8260aff1-4a66-4037-af9c-dfde8498240c" providerId="ADAL" clId="{9F6C006D-9870-4BDB-849F-738CD05A7525}" dt="2024-11-19T04:57:32.083" v="2362" actId="2711"/>
          <ac:spMkLst>
            <pc:docMk/>
            <pc:sldMk cId="0" sldId="256"/>
            <ac:spMk id="1458" creationId="{00000000-0000-0000-0000-000000000000}"/>
          </ac:spMkLst>
        </pc:spChg>
      </pc:sldChg>
      <pc:sldChg chg="addSp delSp modSp mod">
        <pc:chgData name="HERNANDEZ ALONSO JOSE PABLO" userId="8260aff1-4a66-4037-af9c-dfde8498240c" providerId="ADAL" clId="{9F6C006D-9870-4BDB-849F-738CD05A7525}" dt="2024-12-09T03:10:36.610" v="6859" actId="255"/>
        <pc:sldMkLst>
          <pc:docMk/>
          <pc:sldMk cId="0" sldId="257"/>
        </pc:sldMkLst>
        <pc:spChg chg="mod">
          <ac:chgData name="HERNANDEZ ALONSO JOSE PABLO" userId="8260aff1-4a66-4037-af9c-dfde8498240c" providerId="ADAL" clId="{9F6C006D-9870-4BDB-849F-738CD05A7525}" dt="2024-12-09T03:10:36.610" v="6859" actId="255"/>
          <ac:spMkLst>
            <pc:docMk/>
            <pc:sldMk cId="0" sldId="257"/>
            <ac:spMk id="4" creationId="{1AB1073C-A0CE-91A5-4D2D-BF2881B96959}"/>
          </ac:spMkLst>
        </pc:spChg>
        <pc:spChg chg="mod">
          <ac:chgData name="HERNANDEZ ALONSO JOSE PABLO" userId="8260aff1-4a66-4037-af9c-dfde8498240c" providerId="ADAL" clId="{9F6C006D-9870-4BDB-849F-738CD05A7525}" dt="2024-12-09T03:10:36.610" v="6859" actId="255"/>
          <ac:spMkLst>
            <pc:docMk/>
            <pc:sldMk cId="0" sldId="257"/>
            <ac:spMk id="1464" creationId="{00000000-0000-0000-0000-000000000000}"/>
          </ac:spMkLst>
        </pc:spChg>
        <pc:spChg chg="mod">
          <ac:chgData name="HERNANDEZ ALONSO JOSE PABLO" userId="8260aff1-4a66-4037-af9c-dfde8498240c" providerId="ADAL" clId="{9F6C006D-9870-4BDB-849F-738CD05A7525}" dt="2024-11-19T04:58:56.553" v="2373" actId="2711"/>
          <ac:spMkLst>
            <pc:docMk/>
            <pc:sldMk cId="0" sldId="257"/>
            <ac:spMk id="1468" creationId="{00000000-0000-0000-0000-000000000000}"/>
          </ac:spMkLst>
        </pc:spChg>
        <pc:graphicFrameChg chg="modGraphic">
          <ac:chgData name="HERNANDEZ ALONSO JOSE PABLO" userId="8260aff1-4a66-4037-af9c-dfde8498240c" providerId="ADAL" clId="{9F6C006D-9870-4BDB-849F-738CD05A7525}" dt="2024-11-19T05:00:36.549" v="2385" actId="2711"/>
          <ac:graphicFrameMkLst>
            <pc:docMk/>
            <pc:sldMk cId="0" sldId="257"/>
            <ac:graphicFrameMk id="1466" creationId="{00000000-0000-0000-0000-000000000000}"/>
          </ac:graphicFrameMkLst>
        </pc:graphicFrameChg>
      </pc:sldChg>
      <pc:sldChg chg="addSp modSp mod">
        <pc:chgData name="HERNANDEZ ALONSO JOSE PABLO" userId="8260aff1-4a66-4037-af9c-dfde8498240c" providerId="ADAL" clId="{9F6C006D-9870-4BDB-849F-738CD05A7525}" dt="2024-12-09T03:09:30.637" v="6852" actId="255"/>
        <pc:sldMkLst>
          <pc:docMk/>
          <pc:sldMk cId="0" sldId="258"/>
        </pc:sldMkLst>
        <pc:spChg chg="mod">
          <ac:chgData name="HERNANDEZ ALONSO JOSE PABLO" userId="8260aff1-4a66-4037-af9c-dfde8498240c" providerId="ADAL" clId="{9F6C006D-9870-4BDB-849F-738CD05A7525}" dt="2024-12-09T03:08:55.946" v="6840" actId="120"/>
          <ac:spMkLst>
            <pc:docMk/>
            <pc:sldMk cId="0" sldId="258"/>
            <ac:spMk id="1473" creationId="{00000000-0000-0000-0000-000000000000}"/>
          </ac:spMkLst>
        </pc:spChg>
        <pc:spChg chg="mod">
          <ac:chgData name="HERNANDEZ ALONSO JOSE PABLO" userId="8260aff1-4a66-4037-af9c-dfde8498240c" providerId="ADAL" clId="{9F6C006D-9870-4BDB-849F-738CD05A7525}" dt="2024-12-09T03:09:30.637" v="6852" actId="255"/>
          <ac:spMkLst>
            <pc:docMk/>
            <pc:sldMk cId="0" sldId="258"/>
            <ac:spMk id="1474" creationId="{00000000-0000-0000-0000-000000000000}"/>
          </ac:spMkLst>
        </pc:spChg>
      </pc:sldChg>
      <pc:sldChg chg="del ord">
        <pc:chgData name="HERNANDEZ ALONSO JOSE PABLO" userId="8260aff1-4a66-4037-af9c-dfde8498240c" providerId="ADAL" clId="{9F6C006D-9870-4BDB-849F-738CD05A7525}" dt="2024-11-19T04:08:13.040" v="1368" actId="2696"/>
        <pc:sldMkLst>
          <pc:docMk/>
          <pc:sldMk cId="0" sldId="259"/>
        </pc:sldMkLst>
      </pc:sldChg>
      <pc:sldChg chg="del">
        <pc:chgData name="HERNANDEZ ALONSO JOSE PABLO" userId="8260aff1-4a66-4037-af9c-dfde8498240c" providerId="ADAL" clId="{9F6C006D-9870-4BDB-849F-738CD05A7525}" dt="2024-11-19T03:44:18.560" v="378" actId="47"/>
        <pc:sldMkLst>
          <pc:docMk/>
          <pc:sldMk cId="0" sldId="260"/>
        </pc:sldMkLst>
      </pc:sldChg>
      <pc:sldChg chg="modSp mod">
        <pc:chgData name="HERNANDEZ ALONSO JOSE PABLO" userId="8260aff1-4a66-4037-af9c-dfde8498240c" providerId="ADAL" clId="{9F6C006D-9870-4BDB-849F-738CD05A7525}" dt="2024-12-09T03:08:04.779" v="6829" actId="1036"/>
        <pc:sldMkLst>
          <pc:docMk/>
          <pc:sldMk cId="0" sldId="261"/>
        </pc:sldMkLst>
        <pc:spChg chg="mod">
          <ac:chgData name="HERNANDEZ ALONSO JOSE PABLO" userId="8260aff1-4a66-4037-af9c-dfde8498240c" providerId="ADAL" clId="{9F6C006D-9870-4BDB-849F-738CD05A7525}" dt="2024-12-09T03:08:04.779" v="6829" actId="1036"/>
          <ac:spMkLst>
            <pc:docMk/>
            <pc:sldMk cId="0" sldId="261"/>
            <ac:spMk id="1522" creationId="{00000000-0000-0000-0000-000000000000}"/>
          </ac:spMkLst>
        </pc:spChg>
        <pc:spChg chg="mod">
          <ac:chgData name="HERNANDEZ ALONSO JOSE PABLO" userId="8260aff1-4a66-4037-af9c-dfde8498240c" providerId="ADAL" clId="{9F6C006D-9870-4BDB-849F-738CD05A7525}" dt="2024-11-19T05:00:12.307" v="2384" actId="2711"/>
          <ac:spMkLst>
            <pc:docMk/>
            <pc:sldMk cId="0" sldId="261"/>
            <ac:spMk id="1523" creationId="{00000000-0000-0000-0000-000000000000}"/>
          </ac:spMkLst>
        </pc:spChg>
      </pc:sldChg>
      <pc:sldChg chg="addSp modSp mod">
        <pc:chgData name="HERNANDEZ ALONSO JOSE PABLO" userId="8260aff1-4a66-4037-af9c-dfde8498240c" providerId="ADAL" clId="{9F6C006D-9870-4BDB-849F-738CD05A7525}" dt="2024-12-09T03:10:02.871" v="6856" actId="255"/>
        <pc:sldMkLst>
          <pc:docMk/>
          <pc:sldMk cId="0" sldId="262"/>
        </pc:sldMkLst>
        <pc:spChg chg="mod">
          <ac:chgData name="HERNANDEZ ALONSO JOSE PABLO" userId="8260aff1-4a66-4037-af9c-dfde8498240c" providerId="ADAL" clId="{9F6C006D-9870-4BDB-849F-738CD05A7525}" dt="2024-11-19T04:58:28.489" v="2369" actId="2711"/>
          <ac:spMkLst>
            <pc:docMk/>
            <pc:sldMk cId="0" sldId="262"/>
            <ac:spMk id="2" creationId="{0F8C0DBC-EB8D-F6DD-6AE5-2860B95781CC}"/>
          </ac:spMkLst>
        </pc:spChg>
        <pc:spChg chg="mod">
          <ac:chgData name="HERNANDEZ ALONSO JOSE PABLO" userId="8260aff1-4a66-4037-af9c-dfde8498240c" providerId="ADAL" clId="{9F6C006D-9870-4BDB-849F-738CD05A7525}" dt="2024-12-09T03:09:39.441" v="6853" actId="255"/>
          <ac:spMkLst>
            <pc:docMk/>
            <pc:sldMk cId="0" sldId="262"/>
            <ac:spMk id="1529" creationId="{00000000-0000-0000-0000-000000000000}"/>
          </ac:spMkLst>
        </pc:spChg>
        <pc:spChg chg="mod">
          <ac:chgData name="HERNANDEZ ALONSO JOSE PABLO" userId="8260aff1-4a66-4037-af9c-dfde8498240c" providerId="ADAL" clId="{9F6C006D-9870-4BDB-849F-738CD05A7525}" dt="2024-12-09T03:10:02.871" v="6856" actId="255"/>
          <ac:spMkLst>
            <pc:docMk/>
            <pc:sldMk cId="0" sldId="262"/>
            <ac:spMk id="1530" creationId="{00000000-0000-0000-0000-000000000000}"/>
          </ac:spMkLst>
        </pc:spChg>
      </pc:sldChg>
      <pc:sldChg chg="del">
        <pc:chgData name="HERNANDEZ ALONSO JOSE PABLO" userId="8260aff1-4a66-4037-af9c-dfde8498240c" providerId="ADAL" clId="{9F6C006D-9870-4BDB-849F-738CD05A7525}" dt="2024-12-09T07:16:15.063" v="10998" actId="47"/>
        <pc:sldMkLst>
          <pc:docMk/>
          <pc:sldMk cId="0" sldId="263"/>
        </pc:sldMkLst>
      </pc:sldChg>
      <pc:sldChg chg="addSp modSp mod">
        <pc:chgData name="HERNANDEZ ALONSO JOSE PABLO" userId="8260aff1-4a66-4037-af9c-dfde8498240c" providerId="ADAL" clId="{9F6C006D-9870-4BDB-849F-738CD05A7525}" dt="2024-12-09T03:09:52.041" v="6855" actId="255"/>
        <pc:sldMkLst>
          <pc:docMk/>
          <pc:sldMk cId="0" sldId="264"/>
        </pc:sldMkLst>
        <pc:spChg chg="mod">
          <ac:chgData name="HERNANDEZ ALONSO JOSE PABLO" userId="8260aff1-4a66-4037-af9c-dfde8498240c" providerId="ADAL" clId="{9F6C006D-9870-4BDB-849F-738CD05A7525}" dt="2024-12-09T03:09:52.041" v="6855" actId="255"/>
          <ac:spMkLst>
            <pc:docMk/>
            <pc:sldMk cId="0" sldId="264"/>
            <ac:spMk id="1545" creationId="{00000000-0000-0000-0000-000000000000}"/>
          </ac:spMkLst>
        </pc:spChg>
        <pc:spChg chg="mod">
          <ac:chgData name="HERNANDEZ ALONSO JOSE PABLO" userId="8260aff1-4a66-4037-af9c-dfde8498240c" providerId="ADAL" clId="{9F6C006D-9870-4BDB-849F-738CD05A7525}" dt="2024-11-19T04:58:48.200" v="2372" actId="2711"/>
          <ac:spMkLst>
            <pc:docMk/>
            <pc:sldMk cId="0" sldId="264"/>
            <ac:spMk id="1546" creationId="{00000000-0000-0000-0000-000000000000}"/>
          </ac:spMkLst>
        </pc:spChg>
      </pc:sldChg>
      <pc:sldChg chg="del">
        <pc:chgData name="HERNANDEZ ALONSO JOSE PABLO" userId="8260aff1-4a66-4037-af9c-dfde8498240c" providerId="ADAL" clId="{9F6C006D-9870-4BDB-849F-738CD05A7525}" dt="2024-11-19T03:39:58.771" v="262" actId="47"/>
        <pc:sldMkLst>
          <pc:docMk/>
          <pc:sldMk cId="0" sldId="265"/>
        </pc:sldMkLst>
      </pc:sldChg>
      <pc:sldChg chg="addSp delSp modSp mod">
        <pc:chgData name="HERNANDEZ ALONSO JOSE PABLO" userId="8260aff1-4a66-4037-af9c-dfde8498240c" providerId="ADAL" clId="{9F6C006D-9870-4BDB-849F-738CD05A7525}" dt="2024-12-09T08:53:31.764" v="12959" actId="20577"/>
        <pc:sldMkLst>
          <pc:docMk/>
          <pc:sldMk cId="0" sldId="266"/>
        </pc:sldMkLst>
        <pc:spChg chg="add mod">
          <ac:chgData name="HERNANDEZ ALONSO JOSE PABLO" userId="8260aff1-4a66-4037-af9c-dfde8498240c" providerId="ADAL" clId="{9F6C006D-9870-4BDB-849F-738CD05A7525}" dt="2024-11-19T05:06:45.032" v="2462" actId="404"/>
          <ac:spMkLst>
            <pc:docMk/>
            <pc:sldMk cId="0" sldId="266"/>
            <ac:spMk id="25" creationId="{B92A7EBF-DEF5-967E-B5A6-C64C19739FDC}"/>
          </ac:spMkLst>
        </pc:spChg>
        <pc:spChg chg="add mod">
          <ac:chgData name="HERNANDEZ ALONSO JOSE PABLO" userId="8260aff1-4a66-4037-af9c-dfde8498240c" providerId="ADAL" clId="{9F6C006D-9870-4BDB-849F-738CD05A7525}" dt="2024-11-19T05:06:45.032" v="2462" actId="404"/>
          <ac:spMkLst>
            <pc:docMk/>
            <pc:sldMk cId="0" sldId="266"/>
            <ac:spMk id="26" creationId="{FFE660BA-760C-EED3-A84A-47E3BF285542}"/>
          </ac:spMkLst>
        </pc:spChg>
        <pc:spChg chg="add mod">
          <ac:chgData name="HERNANDEZ ALONSO JOSE PABLO" userId="8260aff1-4a66-4037-af9c-dfde8498240c" providerId="ADAL" clId="{9F6C006D-9870-4BDB-849F-738CD05A7525}" dt="2024-11-19T05:06:45.032" v="2462" actId="404"/>
          <ac:spMkLst>
            <pc:docMk/>
            <pc:sldMk cId="0" sldId="266"/>
            <ac:spMk id="27" creationId="{DA936C8F-424D-ECDA-1442-17D9C4E9F428}"/>
          </ac:spMkLst>
        </pc:spChg>
        <pc:spChg chg="add mod">
          <ac:chgData name="HERNANDEZ ALONSO JOSE PABLO" userId="8260aff1-4a66-4037-af9c-dfde8498240c" providerId="ADAL" clId="{9F6C006D-9870-4BDB-849F-738CD05A7525}" dt="2024-11-19T05:06:45.032" v="2462" actId="404"/>
          <ac:spMkLst>
            <pc:docMk/>
            <pc:sldMk cId="0" sldId="266"/>
            <ac:spMk id="32" creationId="{12B63331-390F-49A1-F209-153EEC60EFF8}"/>
          </ac:spMkLst>
        </pc:spChg>
        <pc:spChg chg="add mod">
          <ac:chgData name="HERNANDEZ ALONSO JOSE PABLO" userId="8260aff1-4a66-4037-af9c-dfde8498240c" providerId="ADAL" clId="{9F6C006D-9870-4BDB-849F-738CD05A7525}" dt="2024-12-09T08:53:31.764" v="12959" actId="20577"/>
          <ac:spMkLst>
            <pc:docMk/>
            <pc:sldMk cId="0" sldId="266"/>
            <ac:spMk id="33" creationId="{60BBAFF9-F1CB-0DFB-87A3-890755E6E8D1}"/>
          </ac:spMkLst>
        </pc:spChg>
        <pc:spChg chg="mod">
          <ac:chgData name="HERNANDEZ ALONSO JOSE PABLO" userId="8260aff1-4a66-4037-af9c-dfde8498240c" providerId="ADAL" clId="{9F6C006D-9870-4BDB-849F-738CD05A7525}" dt="2024-11-19T05:06:45.032" v="2462" actId="404"/>
          <ac:spMkLst>
            <pc:docMk/>
            <pc:sldMk cId="0" sldId="266"/>
            <ac:spMk id="1601" creationId="{00000000-0000-0000-0000-000000000000}"/>
          </ac:spMkLst>
        </pc:spChg>
        <pc:spChg chg="add del mod">
          <ac:chgData name="HERNANDEZ ALONSO JOSE PABLO" userId="8260aff1-4a66-4037-af9c-dfde8498240c" providerId="ADAL" clId="{9F6C006D-9870-4BDB-849F-738CD05A7525}" dt="2024-11-19T05:06:45.032" v="2462" actId="404"/>
          <ac:spMkLst>
            <pc:docMk/>
            <pc:sldMk cId="0" sldId="266"/>
            <ac:spMk id="1603" creationId="{00000000-0000-0000-0000-000000000000}"/>
          </ac:spMkLst>
        </pc:spChg>
      </pc:sldChg>
      <pc:sldChg chg="del">
        <pc:chgData name="HERNANDEZ ALONSO JOSE PABLO" userId="8260aff1-4a66-4037-af9c-dfde8498240c" providerId="ADAL" clId="{9F6C006D-9870-4BDB-849F-738CD05A7525}" dt="2024-11-19T03:44:20.762" v="379" actId="47"/>
        <pc:sldMkLst>
          <pc:docMk/>
          <pc:sldMk cId="0" sldId="267"/>
        </pc:sldMkLst>
      </pc:sldChg>
      <pc:sldChg chg="del">
        <pc:chgData name="HERNANDEZ ALONSO JOSE PABLO" userId="8260aff1-4a66-4037-af9c-dfde8498240c" providerId="ADAL" clId="{9F6C006D-9870-4BDB-849F-738CD05A7525}" dt="2024-12-09T07:16:16.524" v="10999" actId="47"/>
        <pc:sldMkLst>
          <pc:docMk/>
          <pc:sldMk cId="0" sldId="271"/>
        </pc:sldMkLst>
      </pc:sldChg>
      <pc:sldChg chg="addSp delSp modSp mod">
        <pc:chgData name="HERNANDEZ ALONSO JOSE PABLO" userId="8260aff1-4a66-4037-af9c-dfde8498240c" providerId="ADAL" clId="{9F6C006D-9870-4BDB-849F-738CD05A7525}" dt="2024-11-19T07:22:54.560" v="6826" actId="1076"/>
        <pc:sldMkLst>
          <pc:docMk/>
          <pc:sldMk cId="0" sldId="274"/>
        </pc:sldMkLst>
      </pc:sldChg>
      <pc:sldChg chg="del">
        <pc:chgData name="HERNANDEZ ALONSO JOSE PABLO" userId="8260aff1-4a66-4037-af9c-dfde8498240c" providerId="ADAL" clId="{9F6C006D-9870-4BDB-849F-738CD05A7525}" dt="2024-12-09T07:16:19.361" v="11001" actId="47"/>
        <pc:sldMkLst>
          <pc:docMk/>
          <pc:sldMk cId="0" sldId="276"/>
        </pc:sldMkLst>
      </pc:sldChg>
      <pc:sldChg chg="del">
        <pc:chgData name="HERNANDEZ ALONSO JOSE PABLO" userId="8260aff1-4a66-4037-af9c-dfde8498240c" providerId="ADAL" clId="{9F6C006D-9870-4BDB-849F-738CD05A7525}" dt="2024-12-09T07:16:17.317" v="11000" actId="47"/>
        <pc:sldMkLst>
          <pc:docMk/>
          <pc:sldMk cId="0" sldId="277"/>
        </pc:sldMkLst>
      </pc:sldChg>
      <pc:sldChg chg="addSp modSp mod">
        <pc:chgData name="HERNANDEZ ALONSO JOSE PABLO" userId="8260aff1-4a66-4037-af9c-dfde8498240c" providerId="ADAL" clId="{9F6C006D-9870-4BDB-849F-738CD05A7525}" dt="2024-12-09T03:10:19.423" v="6858" actId="14100"/>
        <pc:sldMkLst>
          <pc:docMk/>
          <pc:sldMk cId="2839089474" sldId="300"/>
        </pc:sldMkLst>
        <pc:spChg chg="mod">
          <ac:chgData name="HERNANDEZ ALONSO JOSE PABLO" userId="8260aff1-4a66-4037-af9c-dfde8498240c" providerId="ADAL" clId="{9F6C006D-9870-4BDB-849F-738CD05A7525}" dt="2024-11-19T04:58:41.210" v="2371" actId="2711"/>
          <ac:spMkLst>
            <pc:docMk/>
            <pc:sldMk cId="2839089474" sldId="300"/>
            <ac:spMk id="1529" creationId="{00000000-0000-0000-0000-000000000000}"/>
          </ac:spMkLst>
        </pc:spChg>
        <pc:spChg chg="mod">
          <ac:chgData name="HERNANDEZ ALONSO JOSE PABLO" userId="8260aff1-4a66-4037-af9c-dfde8498240c" providerId="ADAL" clId="{9F6C006D-9870-4BDB-849F-738CD05A7525}" dt="2024-12-09T03:10:19.423" v="6858" actId="14100"/>
          <ac:spMkLst>
            <pc:docMk/>
            <pc:sldMk cId="2839089474" sldId="300"/>
            <ac:spMk id="1530" creationId="{00000000-0000-0000-0000-000000000000}"/>
          </ac:spMkLst>
        </pc:spChg>
      </pc:sldChg>
      <pc:sldChg chg="del">
        <pc:chgData name="HERNANDEZ ALONSO JOSE PABLO" userId="8260aff1-4a66-4037-af9c-dfde8498240c" providerId="ADAL" clId="{9F6C006D-9870-4BDB-849F-738CD05A7525}" dt="2024-11-19T03:15:39.417" v="4" actId="2696"/>
        <pc:sldMkLst>
          <pc:docMk/>
          <pc:sldMk cId="4226981901" sldId="301"/>
        </pc:sldMkLst>
      </pc:sldChg>
      <pc:sldChg chg="addSp modSp mod">
        <pc:chgData name="HERNANDEZ ALONSO JOSE PABLO" userId="8260aff1-4a66-4037-af9c-dfde8498240c" providerId="ADAL" clId="{9F6C006D-9870-4BDB-849F-738CD05A7525}" dt="2024-12-09T03:09:46.339" v="6854" actId="255"/>
        <pc:sldMkLst>
          <pc:docMk/>
          <pc:sldMk cId="2577237634" sldId="302"/>
        </pc:sldMkLst>
        <pc:spChg chg="mod">
          <ac:chgData name="HERNANDEZ ALONSO JOSE PABLO" userId="8260aff1-4a66-4037-af9c-dfde8498240c" providerId="ADAL" clId="{9F6C006D-9870-4BDB-849F-738CD05A7525}" dt="2024-12-09T03:09:46.339" v="6854" actId="255"/>
          <ac:spMkLst>
            <pc:docMk/>
            <pc:sldMk cId="2577237634" sldId="302"/>
            <ac:spMk id="1529" creationId="{00000000-0000-0000-0000-000000000000}"/>
          </ac:spMkLst>
        </pc:spChg>
        <pc:spChg chg="mod">
          <ac:chgData name="HERNANDEZ ALONSO JOSE PABLO" userId="8260aff1-4a66-4037-af9c-dfde8498240c" providerId="ADAL" clId="{9F6C006D-9870-4BDB-849F-738CD05A7525}" dt="2024-11-19T04:58:35.246" v="2370" actId="2711"/>
          <ac:spMkLst>
            <pc:docMk/>
            <pc:sldMk cId="2577237634" sldId="302"/>
            <ac:spMk id="1530" creationId="{00000000-0000-0000-0000-000000000000}"/>
          </ac:spMkLst>
        </pc:spChg>
      </pc:sldChg>
      <pc:sldChg chg="modSp mod">
        <pc:chgData name="HERNANDEZ ALONSO JOSE PABLO" userId="8260aff1-4a66-4037-af9c-dfde8498240c" providerId="ADAL" clId="{9F6C006D-9870-4BDB-849F-738CD05A7525}" dt="2024-11-19T05:00:05.760" v="2383" actId="2711"/>
        <pc:sldMkLst>
          <pc:docMk/>
          <pc:sldMk cId="3319601794" sldId="304"/>
        </pc:sldMkLst>
        <pc:spChg chg="mod">
          <ac:chgData name="HERNANDEZ ALONSO JOSE PABLO" userId="8260aff1-4a66-4037-af9c-dfde8498240c" providerId="ADAL" clId="{9F6C006D-9870-4BDB-849F-738CD05A7525}" dt="2024-11-19T04:59:59.764" v="2382" actId="2711"/>
          <ac:spMkLst>
            <pc:docMk/>
            <pc:sldMk cId="3319601794" sldId="304"/>
            <ac:spMk id="1522" creationId="{00000000-0000-0000-0000-000000000000}"/>
          </ac:spMkLst>
        </pc:spChg>
        <pc:spChg chg="mod">
          <ac:chgData name="HERNANDEZ ALONSO JOSE PABLO" userId="8260aff1-4a66-4037-af9c-dfde8498240c" providerId="ADAL" clId="{9F6C006D-9870-4BDB-849F-738CD05A7525}" dt="2024-11-19T05:00:05.760" v="2383" actId="2711"/>
          <ac:spMkLst>
            <pc:docMk/>
            <pc:sldMk cId="3319601794" sldId="304"/>
            <ac:spMk id="1523" creationId="{00000000-0000-0000-0000-000000000000}"/>
          </ac:spMkLst>
        </pc:spChg>
      </pc:sldChg>
      <pc:sldChg chg="modSp mod">
        <pc:chgData name="HERNANDEZ ALONSO JOSE PABLO" userId="8260aff1-4a66-4037-af9c-dfde8498240c" providerId="ADAL" clId="{9F6C006D-9870-4BDB-849F-738CD05A7525}" dt="2024-12-09T03:10:51.556" v="6860" actId="255"/>
        <pc:sldMkLst>
          <pc:docMk/>
          <pc:sldMk cId="2720535560" sldId="307"/>
        </pc:sldMkLst>
        <pc:spChg chg="mod">
          <ac:chgData name="HERNANDEZ ALONSO JOSE PABLO" userId="8260aff1-4a66-4037-af9c-dfde8498240c" providerId="ADAL" clId="{9F6C006D-9870-4BDB-849F-738CD05A7525}" dt="2024-11-19T04:59:10.227" v="2374" actId="2711"/>
          <ac:spMkLst>
            <pc:docMk/>
            <pc:sldMk cId="2720535560" sldId="307"/>
            <ac:spMk id="2" creationId="{31E42B36-F0B2-BB02-44D3-BB49F3F1B910}"/>
          </ac:spMkLst>
        </pc:spChg>
        <pc:spChg chg="mod">
          <ac:chgData name="HERNANDEZ ALONSO JOSE PABLO" userId="8260aff1-4a66-4037-af9c-dfde8498240c" providerId="ADAL" clId="{9F6C006D-9870-4BDB-849F-738CD05A7525}" dt="2024-12-09T03:10:51.556" v="6860" actId="255"/>
          <ac:spMkLst>
            <pc:docMk/>
            <pc:sldMk cId="2720535560" sldId="307"/>
            <ac:spMk id="1522" creationId="{00000000-0000-0000-0000-000000000000}"/>
          </ac:spMkLst>
        </pc:spChg>
      </pc:sldChg>
      <pc:sldChg chg="del">
        <pc:chgData name="HERNANDEZ ALONSO JOSE PABLO" userId="8260aff1-4a66-4037-af9c-dfde8498240c" providerId="ADAL" clId="{9F6C006D-9870-4BDB-849F-738CD05A7525}" dt="2024-11-19T03:15:42.754" v="5" actId="2696"/>
        <pc:sldMkLst>
          <pc:docMk/>
          <pc:sldMk cId="3510722749" sldId="310"/>
        </pc:sldMkLst>
      </pc:sldChg>
      <pc:sldChg chg="modSp mod">
        <pc:chgData name="HERNANDEZ ALONSO JOSE PABLO" userId="8260aff1-4a66-4037-af9c-dfde8498240c" providerId="ADAL" clId="{9F6C006D-9870-4BDB-849F-738CD05A7525}" dt="2024-12-09T03:11:02.453" v="6861" actId="255"/>
        <pc:sldMkLst>
          <pc:docMk/>
          <pc:sldMk cId="3789433788" sldId="311"/>
        </pc:sldMkLst>
        <pc:spChg chg="mod">
          <ac:chgData name="HERNANDEZ ALONSO JOSE PABLO" userId="8260aff1-4a66-4037-af9c-dfde8498240c" providerId="ADAL" clId="{9F6C006D-9870-4BDB-849F-738CD05A7525}" dt="2024-12-09T03:11:02.453" v="6861" actId="255"/>
          <ac:spMkLst>
            <pc:docMk/>
            <pc:sldMk cId="3789433788" sldId="311"/>
            <ac:spMk id="1522" creationId="{00000000-0000-0000-0000-000000000000}"/>
          </ac:spMkLst>
        </pc:spChg>
      </pc:sldChg>
      <pc:sldChg chg="addSp delSp modSp mod">
        <pc:chgData name="HERNANDEZ ALONSO JOSE PABLO" userId="8260aff1-4a66-4037-af9c-dfde8498240c" providerId="ADAL" clId="{9F6C006D-9870-4BDB-849F-738CD05A7525}" dt="2024-12-09T03:11:19.681" v="6862" actId="20577"/>
        <pc:sldMkLst>
          <pc:docMk/>
          <pc:sldMk cId="4074864122" sldId="312"/>
        </pc:sldMkLst>
        <pc:spChg chg="mod">
          <ac:chgData name="HERNANDEZ ALONSO JOSE PABLO" userId="8260aff1-4a66-4037-af9c-dfde8498240c" providerId="ADAL" clId="{9F6C006D-9870-4BDB-849F-738CD05A7525}" dt="2024-12-09T03:11:19.681" v="6862" actId="20577"/>
          <ac:spMkLst>
            <pc:docMk/>
            <pc:sldMk cId="4074864122" sldId="312"/>
            <ac:spMk id="13" creationId="{DAA4CDA8-F2AB-E053-64AC-32C296F096E5}"/>
          </ac:spMkLst>
        </pc:spChg>
        <pc:spChg chg="mod">
          <ac:chgData name="HERNANDEZ ALONSO JOSE PABLO" userId="8260aff1-4a66-4037-af9c-dfde8498240c" providerId="ADAL" clId="{9F6C006D-9870-4BDB-849F-738CD05A7525}" dt="2024-11-19T04:59:43.064" v="2378" actId="2711"/>
          <ac:spMkLst>
            <pc:docMk/>
            <pc:sldMk cId="4074864122" sldId="312"/>
            <ac:spMk id="1529" creationId="{00000000-0000-0000-0000-000000000000}"/>
          </ac:spMkLst>
        </pc:spChg>
      </pc:sldChg>
      <pc:sldChg chg="addSp modSp mod">
        <pc:chgData name="HERNANDEZ ALONSO JOSE PABLO" userId="8260aff1-4a66-4037-af9c-dfde8498240c" providerId="ADAL" clId="{9F6C006D-9870-4BDB-849F-738CD05A7525}" dt="2024-11-19T05:03:15.744" v="2426" actId="2711"/>
        <pc:sldMkLst>
          <pc:docMk/>
          <pc:sldMk cId="1355886383" sldId="313"/>
        </pc:sldMkLst>
        <pc:spChg chg="mod">
          <ac:chgData name="HERNANDEZ ALONSO JOSE PABLO" userId="8260aff1-4a66-4037-af9c-dfde8498240c" providerId="ADAL" clId="{9F6C006D-9870-4BDB-849F-738CD05A7525}" dt="2024-11-19T05:03:15.744" v="2426" actId="2711"/>
          <ac:spMkLst>
            <pc:docMk/>
            <pc:sldMk cId="1355886383" sldId="313"/>
            <ac:spMk id="1522" creationId="{00000000-0000-0000-0000-000000000000}"/>
          </ac:spMkLst>
        </pc:spChg>
        <pc:picChg chg="add mod">
          <ac:chgData name="HERNANDEZ ALONSO JOSE PABLO" userId="8260aff1-4a66-4037-af9c-dfde8498240c" providerId="ADAL" clId="{9F6C006D-9870-4BDB-849F-738CD05A7525}" dt="2024-11-19T04:39:48.918" v="1629" actId="1076"/>
          <ac:picMkLst>
            <pc:docMk/>
            <pc:sldMk cId="1355886383" sldId="313"/>
            <ac:picMk id="4" creationId="{45C3A38A-4C00-CD35-5F59-87CF9888E840}"/>
          </ac:picMkLst>
        </pc:picChg>
      </pc:sldChg>
      <pc:sldChg chg="addSp delSp modSp mod">
        <pc:chgData name="HERNANDEZ ALONSO JOSE PABLO" userId="8260aff1-4a66-4037-af9c-dfde8498240c" providerId="ADAL" clId="{9F6C006D-9870-4BDB-849F-738CD05A7525}" dt="2024-11-19T05:03:33.421" v="2429" actId="14100"/>
        <pc:sldMkLst>
          <pc:docMk/>
          <pc:sldMk cId="3567558350" sldId="314"/>
        </pc:sldMkLst>
        <pc:spChg chg="mod">
          <ac:chgData name="HERNANDEZ ALONSO JOSE PABLO" userId="8260aff1-4a66-4037-af9c-dfde8498240c" providerId="ADAL" clId="{9F6C006D-9870-4BDB-849F-738CD05A7525}" dt="2024-11-19T05:03:33.421" v="2429" actId="14100"/>
          <ac:spMkLst>
            <pc:docMk/>
            <pc:sldMk cId="3567558350" sldId="314"/>
            <ac:spMk id="1522" creationId="{00000000-0000-0000-0000-000000000000}"/>
          </ac:spMkLst>
        </pc:spChg>
        <pc:picChg chg="add mod modCrop">
          <ac:chgData name="HERNANDEZ ALONSO JOSE PABLO" userId="8260aff1-4a66-4037-af9c-dfde8498240c" providerId="ADAL" clId="{9F6C006D-9870-4BDB-849F-738CD05A7525}" dt="2024-11-19T04:29:57.584" v="1540" actId="1076"/>
          <ac:picMkLst>
            <pc:docMk/>
            <pc:sldMk cId="3567558350" sldId="314"/>
            <ac:picMk id="2" creationId="{571FDBB8-BE3D-254A-A790-9F5E1013B80E}"/>
          </ac:picMkLst>
        </pc:picChg>
        <pc:picChg chg="add mod">
          <ac:chgData name="HERNANDEZ ALONSO JOSE PABLO" userId="8260aff1-4a66-4037-af9c-dfde8498240c" providerId="ADAL" clId="{9F6C006D-9870-4BDB-849F-738CD05A7525}" dt="2024-11-19T04:30:42.503" v="1547" actId="1076"/>
          <ac:picMkLst>
            <pc:docMk/>
            <pc:sldMk cId="3567558350" sldId="314"/>
            <ac:picMk id="4" creationId="{5D74326D-D3EE-8702-70C1-E715C6A49149}"/>
          </ac:picMkLst>
        </pc:picChg>
        <pc:picChg chg="add mod">
          <ac:chgData name="HERNANDEZ ALONSO JOSE PABLO" userId="8260aff1-4a66-4037-af9c-dfde8498240c" providerId="ADAL" clId="{9F6C006D-9870-4BDB-849F-738CD05A7525}" dt="2024-11-19T04:31:19.969" v="1552" actId="1076"/>
          <ac:picMkLst>
            <pc:docMk/>
            <pc:sldMk cId="3567558350" sldId="314"/>
            <ac:picMk id="6" creationId="{9DCA0DB4-4B91-E10C-F579-C6BBC3690E0F}"/>
          </ac:picMkLst>
        </pc:picChg>
      </pc:sldChg>
      <pc:sldChg chg="modSp mod">
        <pc:chgData name="HERNANDEZ ALONSO JOSE PABLO" userId="8260aff1-4a66-4037-af9c-dfde8498240c" providerId="ADAL" clId="{9F6C006D-9870-4BDB-849F-738CD05A7525}" dt="2024-11-19T04:59:29.343" v="2376" actId="14100"/>
        <pc:sldMkLst>
          <pc:docMk/>
          <pc:sldMk cId="3511684312" sldId="316"/>
        </pc:sldMkLst>
        <pc:spChg chg="mod">
          <ac:chgData name="HERNANDEZ ALONSO JOSE PABLO" userId="8260aff1-4a66-4037-af9c-dfde8498240c" providerId="ADAL" clId="{9F6C006D-9870-4BDB-849F-738CD05A7525}" dt="2024-11-19T04:59:24.411" v="2375" actId="2711"/>
          <ac:spMkLst>
            <pc:docMk/>
            <pc:sldMk cId="3511684312" sldId="316"/>
            <ac:spMk id="1522" creationId="{00000000-0000-0000-0000-000000000000}"/>
          </ac:spMkLst>
        </pc:spChg>
        <pc:spChg chg="mod">
          <ac:chgData name="HERNANDEZ ALONSO JOSE PABLO" userId="8260aff1-4a66-4037-af9c-dfde8498240c" providerId="ADAL" clId="{9F6C006D-9870-4BDB-849F-738CD05A7525}" dt="2024-11-19T04:59:29.343" v="2376" actId="14100"/>
          <ac:spMkLst>
            <pc:docMk/>
            <pc:sldMk cId="3511684312" sldId="316"/>
            <ac:spMk id="1524" creationId="{00000000-0000-0000-0000-000000000000}"/>
          </ac:spMkLst>
        </pc:spChg>
      </pc:sldChg>
      <pc:sldChg chg="modSp mod">
        <pc:chgData name="HERNANDEZ ALONSO JOSE PABLO" userId="8260aff1-4a66-4037-af9c-dfde8498240c" providerId="ADAL" clId="{9F6C006D-9870-4BDB-849F-738CD05A7525}" dt="2024-11-19T04:59:49.111" v="2380" actId="2711"/>
        <pc:sldMkLst>
          <pc:docMk/>
          <pc:sldMk cId="1890887573" sldId="317"/>
        </pc:sldMkLst>
        <pc:spChg chg="mod">
          <ac:chgData name="HERNANDEZ ALONSO JOSE PABLO" userId="8260aff1-4a66-4037-af9c-dfde8498240c" providerId="ADAL" clId="{9F6C006D-9870-4BDB-849F-738CD05A7525}" dt="2024-11-19T04:59:49.111" v="2380" actId="2711"/>
          <ac:spMkLst>
            <pc:docMk/>
            <pc:sldMk cId="1890887573" sldId="317"/>
            <ac:spMk id="1522" creationId="{00000000-0000-0000-0000-000000000000}"/>
          </ac:spMkLst>
        </pc:spChg>
      </pc:sldChg>
      <pc:sldChg chg="addSp modSp mod">
        <pc:chgData name="HERNANDEZ ALONSO JOSE PABLO" userId="8260aff1-4a66-4037-af9c-dfde8498240c" providerId="ADAL" clId="{9F6C006D-9870-4BDB-849F-738CD05A7525}" dt="2024-11-19T05:03:44.219" v="2431" actId="2711"/>
        <pc:sldMkLst>
          <pc:docMk/>
          <pc:sldMk cId="853494005" sldId="318"/>
        </pc:sldMkLst>
        <pc:spChg chg="mod">
          <ac:chgData name="HERNANDEZ ALONSO JOSE PABLO" userId="8260aff1-4a66-4037-af9c-dfde8498240c" providerId="ADAL" clId="{9F6C006D-9870-4BDB-849F-738CD05A7525}" dt="2024-11-19T05:03:44.219" v="2431" actId="2711"/>
          <ac:spMkLst>
            <pc:docMk/>
            <pc:sldMk cId="853494005" sldId="318"/>
            <ac:spMk id="1522" creationId="{00000000-0000-0000-0000-000000000000}"/>
          </ac:spMkLst>
        </pc:spChg>
        <pc:picChg chg="add mod modCrop">
          <ac:chgData name="HERNANDEZ ALONSO JOSE PABLO" userId="8260aff1-4a66-4037-af9c-dfde8498240c" providerId="ADAL" clId="{9F6C006D-9870-4BDB-849F-738CD05A7525}" dt="2024-11-19T04:39:02.278" v="1597" actId="1582"/>
          <ac:picMkLst>
            <pc:docMk/>
            <pc:sldMk cId="853494005" sldId="318"/>
            <ac:picMk id="2" creationId="{1180014F-D4F8-A3DE-D4FE-39D00057689B}"/>
          </ac:picMkLst>
        </pc:picChg>
      </pc:sldChg>
      <pc:sldChg chg="addSp delSp modSp mod">
        <pc:chgData name="HERNANDEZ ALONSO JOSE PABLO" userId="8260aff1-4a66-4037-af9c-dfde8498240c" providerId="ADAL" clId="{9F6C006D-9870-4BDB-849F-738CD05A7525}" dt="2024-12-09T17:26:55.894" v="13384"/>
        <pc:sldMkLst>
          <pc:docMk/>
          <pc:sldMk cId="1828023107" sldId="319"/>
        </pc:sldMkLst>
        <pc:spChg chg="add mod">
          <ac:chgData name="HERNANDEZ ALONSO JOSE PABLO" userId="8260aff1-4a66-4037-af9c-dfde8498240c" providerId="ADAL" clId="{9F6C006D-9870-4BDB-849F-738CD05A7525}" dt="2024-12-09T17:26:55.894" v="13384"/>
          <ac:spMkLst>
            <pc:docMk/>
            <pc:sldMk cId="1828023107" sldId="319"/>
            <ac:spMk id="2" creationId="{CE85B62E-2CD1-4708-CD85-A072BE629103}"/>
          </ac:spMkLst>
        </pc:spChg>
        <pc:spChg chg="mod">
          <ac:chgData name="HERNANDEZ ALONSO JOSE PABLO" userId="8260aff1-4a66-4037-af9c-dfde8498240c" providerId="ADAL" clId="{9F6C006D-9870-4BDB-849F-738CD05A7525}" dt="2024-12-09T17:26:18.182" v="13380" actId="1036"/>
          <ac:spMkLst>
            <pc:docMk/>
            <pc:sldMk cId="1828023107" sldId="319"/>
            <ac:spMk id="1522" creationId="{00000000-0000-0000-0000-000000000000}"/>
          </ac:spMkLst>
        </pc:spChg>
        <pc:picChg chg="add mod">
          <ac:chgData name="HERNANDEZ ALONSO JOSE PABLO" userId="8260aff1-4a66-4037-af9c-dfde8498240c" providerId="ADAL" clId="{9F6C006D-9870-4BDB-849F-738CD05A7525}" dt="2024-12-09T17:26:14.723" v="13351" actId="1035"/>
          <ac:picMkLst>
            <pc:docMk/>
            <pc:sldMk cId="1828023107" sldId="319"/>
            <ac:picMk id="4" creationId="{5E91E456-71E5-335F-8C2C-055B6B6442A0}"/>
          </ac:picMkLst>
        </pc:picChg>
      </pc:sldChg>
      <pc:sldChg chg="addSp modSp mod">
        <pc:chgData name="HERNANDEZ ALONSO JOSE PABLO" userId="8260aff1-4a66-4037-af9c-dfde8498240c" providerId="ADAL" clId="{9F6C006D-9870-4BDB-849F-738CD05A7525}" dt="2024-11-19T05:23:27.380" v="4142" actId="14100"/>
        <pc:sldMkLst>
          <pc:docMk/>
          <pc:sldMk cId="943586607" sldId="320"/>
        </pc:sldMkLst>
        <pc:spChg chg="mod">
          <ac:chgData name="HERNANDEZ ALONSO JOSE PABLO" userId="8260aff1-4a66-4037-af9c-dfde8498240c" providerId="ADAL" clId="{9F6C006D-9870-4BDB-849F-738CD05A7525}" dt="2024-11-19T05:23:27.380" v="4142" actId="14100"/>
          <ac:spMkLst>
            <pc:docMk/>
            <pc:sldMk cId="943586607" sldId="320"/>
            <ac:spMk id="2" creationId="{F42A4CB1-F453-91B8-9D86-684D4C872F51}"/>
          </ac:spMkLst>
        </pc:spChg>
        <pc:spChg chg="mod">
          <ac:chgData name="HERNANDEZ ALONSO JOSE PABLO" userId="8260aff1-4a66-4037-af9c-dfde8498240c" providerId="ADAL" clId="{9F6C006D-9870-4BDB-849F-738CD05A7525}" dt="2024-11-19T05:01:27.890" v="2389" actId="2711"/>
          <ac:spMkLst>
            <pc:docMk/>
            <pc:sldMk cId="943586607" sldId="320"/>
            <ac:spMk id="1522" creationId="{00000000-0000-0000-0000-000000000000}"/>
          </ac:spMkLst>
        </pc:spChg>
        <pc:picChg chg="add mod">
          <ac:chgData name="HERNANDEZ ALONSO JOSE PABLO" userId="8260aff1-4a66-4037-af9c-dfde8498240c" providerId="ADAL" clId="{9F6C006D-9870-4BDB-849F-738CD05A7525}" dt="2024-11-19T04:43:23.440" v="1778" actId="1036"/>
          <ac:picMkLst>
            <pc:docMk/>
            <pc:sldMk cId="943586607" sldId="320"/>
            <ac:picMk id="3" creationId="{47F64DDF-79F7-EDFC-E4BD-9AFA813020B9}"/>
          </ac:picMkLst>
        </pc:picChg>
      </pc:sldChg>
      <pc:sldChg chg="addSp modSp mod">
        <pc:chgData name="HERNANDEZ ALONSO JOSE PABLO" userId="8260aff1-4a66-4037-af9c-dfde8498240c" providerId="ADAL" clId="{9F6C006D-9870-4BDB-849F-738CD05A7525}" dt="2024-11-19T05:02:57.861" v="2423" actId="2711"/>
        <pc:sldMkLst>
          <pc:docMk/>
          <pc:sldMk cId="1166998526" sldId="321"/>
        </pc:sldMkLst>
        <pc:spChg chg="mod">
          <ac:chgData name="HERNANDEZ ALONSO JOSE PABLO" userId="8260aff1-4a66-4037-af9c-dfde8498240c" providerId="ADAL" clId="{9F6C006D-9870-4BDB-849F-738CD05A7525}" dt="2024-11-19T05:02:57.861" v="2423" actId="2711"/>
          <ac:spMkLst>
            <pc:docMk/>
            <pc:sldMk cId="1166998526" sldId="321"/>
            <ac:spMk id="1522" creationId="{00000000-0000-0000-0000-000000000000}"/>
          </ac:spMkLst>
        </pc:spChg>
        <pc:picChg chg="add mod modCrop">
          <ac:chgData name="HERNANDEZ ALONSO JOSE PABLO" userId="8260aff1-4a66-4037-af9c-dfde8498240c" providerId="ADAL" clId="{9F6C006D-9870-4BDB-849F-738CD05A7525}" dt="2024-11-19T04:39:59.725" v="1632" actId="1076"/>
          <ac:picMkLst>
            <pc:docMk/>
            <pc:sldMk cId="1166998526" sldId="321"/>
            <ac:picMk id="2" creationId="{847B3301-014C-E392-1527-572189E89486}"/>
          </ac:picMkLst>
        </pc:picChg>
      </pc:sldChg>
      <pc:sldChg chg="addSp delSp modSp mod">
        <pc:chgData name="HERNANDEZ ALONSO JOSE PABLO" userId="8260aff1-4a66-4037-af9c-dfde8498240c" providerId="ADAL" clId="{9F6C006D-9870-4BDB-849F-738CD05A7525}" dt="2024-11-19T05:40:02.468" v="5517" actId="15"/>
        <pc:sldMkLst>
          <pc:docMk/>
          <pc:sldMk cId="2013561635" sldId="322"/>
        </pc:sldMkLst>
        <pc:spChg chg="mod">
          <ac:chgData name="HERNANDEZ ALONSO JOSE PABLO" userId="8260aff1-4a66-4037-af9c-dfde8498240c" providerId="ADAL" clId="{9F6C006D-9870-4BDB-849F-738CD05A7525}" dt="2024-11-19T05:36:04.228" v="5077" actId="1076"/>
          <ac:spMkLst>
            <pc:docMk/>
            <pc:sldMk cId="2013561635" sldId="322"/>
            <ac:spMk id="1464" creationId="{00000000-0000-0000-0000-000000000000}"/>
          </ac:spMkLst>
        </pc:spChg>
        <pc:spChg chg="add del mod">
          <ac:chgData name="HERNANDEZ ALONSO JOSE PABLO" userId="8260aff1-4a66-4037-af9c-dfde8498240c" providerId="ADAL" clId="{9F6C006D-9870-4BDB-849F-738CD05A7525}" dt="2024-11-19T05:40:02.468" v="5517" actId="15"/>
          <ac:spMkLst>
            <pc:docMk/>
            <pc:sldMk cId="2013561635" sldId="322"/>
            <ac:spMk id="1468" creationId="{00000000-0000-0000-0000-000000000000}"/>
          </ac:spMkLst>
        </pc:spChg>
      </pc:sldChg>
      <pc:sldChg chg="addSp delSp modSp mod">
        <pc:chgData name="HERNANDEZ ALONSO JOSE PABLO" userId="8260aff1-4a66-4037-af9c-dfde8498240c" providerId="ADAL" clId="{9F6C006D-9870-4BDB-849F-738CD05A7525}" dt="2024-12-09T03:14:05.856" v="6913" actId="20577"/>
        <pc:sldMkLst>
          <pc:docMk/>
          <pc:sldMk cId="2596371144" sldId="323"/>
        </pc:sldMkLst>
        <pc:spChg chg="mod">
          <ac:chgData name="HERNANDEZ ALONSO JOSE PABLO" userId="8260aff1-4a66-4037-af9c-dfde8498240c" providerId="ADAL" clId="{9F6C006D-9870-4BDB-849F-738CD05A7525}" dt="2024-11-19T05:02:14.655" v="2414" actId="2711"/>
          <ac:spMkLst>
            <pc:docMk/>
            <pc:sldMk cId="2596371144" sldId="323"/>
            <ac:spMk id="2" creationId="{8C4B6354-241F-4462-3EB0-00C876B409FB}"/>
          </ac:spMkLst>
        </pc:spChg>
        <pc:spChg chg="add mod">
          <ac:chgData name="HERNANDEZ ALONSO JOSE PABLO" userId="8260aff1-4a66-4037-af9c-dfde8498240c" providerId="ADAL" clId="{9F6C006D-9870-4BDB-849F-738CD05A7525}" dt="2024-11-19T05:02:14.655" v="2414" actId="2711"/>
          <ac:spMkLst>
            <pc:docMk/>
            <pc:sldMk cId="2596371144" sldId="323"/>
            <ac:spMk id="7" creationId="{CACBC9F2-031C-329F-DF89-3E8DB53C2D78}"/>
          </ac:spMkLst>
        </pc:spChg>
        <pc:spChg chg="mod">
          <ac:chgData name="HERNANDEZ ALONSO JOSE PABLO" userId="8260aff1-4a66-4037-af9c-dfde8498240c" providerId="ADAL" clId="{9F6C006D-9870-4BDB-849F-738CD05A7525}" dt="2024-12-09T03:14:05.856" v="6913" actId="20577"/>
          <ac:spMkLst>
            <pc:docMk/>
            <pc:sldMk cId="2596371144" sldId="323"/>
            <ac:spMk id="1522" creationId="{00000000-0000-0000-0000-000000000000}"/>
          </ac:spMkLst>
        </pc:spChg>
        <pc:picChg chg="add mod">
          <ac:chgData name="HERNANDEZ ALONSO JOSE PABLO" userId="8260aff1-4a66-4037-af9c-dfde8498240c" providerId="ADAL" clId="{9F6C006D-9870-4BDB-849F-738CD05A7525}" dt="2024-11-19T05:02:23.751" v="2417" actId="1076"/>
          <ac:picMkLst>
            <pc:docMk/>
            <pc:sldMk cId="2596371144" sldId="323"/>
            <ac:picMk id="6" creationId="{2A2B847A-D656-A3B1-6AEF-91794925F619}"/>
          </ac:picMkLst>
        </pc:picChg>
      </pc:sldChg>
      <pc:sldChg chg="addSp delSp modSp mod">
        <pc:chgData name="HERNANDEZ ALONSO JOSE PABLO" userId="8260aff1-4a66-4037-af9c-dfde8498240c" providerId="ADAL" clId="{9F6C006D-9870-4BDB-849F-738CD05A7525}" dt="2024-12-12T17:45:26.737" v="13637" actId="20577"/>
        <pc:sldMkLst>
          <pc:docMk/>
          <pc:sldMk cId="4031223925" sldId="324"/>
        </pc:sldMkLst>
        <pc:spChg chg="add mod">
          <ac:chgData name="HERNANDEZ ALONSO JOSE PABLO" userId="8260aff1-4a66-4037-af9c-dfde8498240c" providerId="ADAL" clId="{9F6C006D-9870-4BDB-849F-738CD05A7525}" dt="2024-11-19T05:04:27.777" v="2438" actId="2711"/>
          <ac:spMkLst>
            <pc:docMk/>
            <pc:sldMk cId="4031223925" sldId="324"/>
            <ac:spMk id="2" creationId="{73DB1330-4312-310B-6CEE-5208126E1A82}"/>
          </ac:spMkLst>
        </pc:spChg>
        <pc:spChg chg="add mod">
          <ac:chgData name="HERNANDEZ ALONSO JOSE PABLO" userId="8260aff1-4a66-4037-af9c-dfde8498240c" providerId="ADAL" clId="{9F6C006D-9870-4BDB-849F-738CD05A7525}" dt="2024-11-19T05:04:27.777" v="2438" actId="2711"/>
          <ac:spMkLst>
            <pc:docMk/>
            <pc:sldMk cId="4031223925" sldId="324"/>
            <ac:spMk id="4" creationId="{EE93EC44-452F-CF01-2BBD-3E00A7A47631}"/>
          </ac:spMkLst>
        </pc:spChg>
        <pc:spChg chg="add mod">
          <ac:chgData name="HERNANDEZ ALONSO JOSE PABLO" userId="8260aff1-4a66-4037-af9c-dfde8498240c" providerId="ADAL" clId="{9F6C006D-9870-4BDB-849F-738CD05A7525}" dt="2024-12-12T17:45:26.737" v="13637" actId="20577"/>
          <ac:spMkLst>
            <pc:docMk/>
            <pc:sldMk cId="4031223925" sldId="324"/>
            <ac:spMk id="5" creationId="{329722A6-067A-AF68-C201-99CC43F62620}"/>
          </ac:spMkLst>
        </pc:spChg>
        <pc:spChg chg="mod">
          <ac:chgData name="HERNANDEZ ALONSO JOSE PABLO" userId="8260aff1-4a66-4037-af9c-dfde8498240c" providerId="ADAL" clId="{9F6C006D-9870-4BDB-849F-738CD05A7525}" dt="2024-11-19T05:04:27.777" v="2438" actId="2711"/>
          <ac:spMkLst>
            <pc:docMk/>
            <pc:sldMk cId="4031223925" sldId="324"/>
            <ac:spMk id="1522" creationId="{00000000-0000-0000-0000-000000000000}"/>
          </ac:spMkLst>
        </pc:spChg>
        <pc:picChg chg="add mod">
          <ac:chgData name="HERNANDEZ ALONSO JOSE PABLO" userId="8260aff1-4a66-4037-af9c-dfde8498240c" providerId="ADAL" clId="{9F6C006D-9870-4BDB-849F-738CD05A7525}" dt="2024-11-19T04:37:11.031" v="1562" actId="1076"/>
          <ac:picMkLst>
            <pc:docMk/>
            <pc:sldMk cId="4031223925" sldId="324"/>
            <ac:picMk id="6" creationId="{50306819-F0B8-0C1B-224B-79483EE504DD}"/>
          </ac:picMkLst>
        </pc:picChg>
      </pc:sldChg>
      <pc:sldChg chg="addSp modSp mod">
        <pc:chgData name="HERNANDEZ ALONSO JOSE PABLO" userId="8260aff1-4a66-4037-af9c-dfde8498240c" providerId="ADAL" clId="{9F6C006D-9870-4BDB-849F-738CD05A7525}" dt="2024-11-19T06:32:13.348" v="6251" actId="14100"/>
        <pc:sldMkLst>
          <pc:docMk/>
          <pc:sldMk cId="466292210" sldId="325"/>
        </pc:sldMkLst>
        <pc:spChg chg="mod">
          <ac:chgData name="HERNANDEZ ALONSO JOSE PABLO" userId="8260aff1-4a66-4037-af9c-dfde8498240c" providerId="ADAL" clId="{9F6C006D-9870-4BDB-849F-738CD05A7525}" dt="2024-11-19T05:02:44.004" v="2421" actId="14100"/>
          <ac:spMkLst>
            <pc:docMk/>
            <pc:sldMk cId="466292210" sldId="325"/>
            <ac:spMk id="2" creationId="{B4DF6DD0-F268-5B9D-E378-75E173F999AB}"/>
          </ac:spMkLst>
        </pc:spChg>
        <pc:spChg chg="mod">
          <ac:chgData name="HERNANDEZ ALONSO JOSE PABLO" userId="8260aff1-4a66-4037-af9c-dfde8498240c" providerId="ADAL" clId="{9F6C006D-9870-4BDB-849F-738CD05A7525}" dt="2024-11-19T06:32:13.348" v="6251" actId="14100"/>
          <ac:spMkLst>
            <pc:docMk/>
            <pc:sldMk cId="466292210" sldId="325"/>
            <ac:spMk id="1522" creationId="{00000000-0000-0000-0000-000000000000}"/>
          </ac:spMkLst>
        </pc:spChg>
        <pc:picChg chg="add mod modCrop">
          <ac:chgData name="HERNANDEZ ALONSO JOSE PABLO" userId="8260aff1-4a66-4037-af9c-dfde8498240c" providerId="ADAL" clId="{9F6C006D-9870-4BDB-849F-738CD05A7525}" dt="2024-11-19T04:40:20.292" v="1672" actId="732"/>
          <ac:picMkLst>
            <pc:docMk/>
            <pc:sldMk cId="466292210" sldId="325"/>
            <ac:picMk id="3" creationId="{DA7F43D8-2A97-B7B2-63B4-43324B0AF830}"/>
          </ac:picMkLst>
        </pc:picChg>
      </pc:sldChg>
      <pc:sldChg chg="addSp delSp modSp mod">
        <pc:chgData name="HERNANDEZ ALONSO JOSE PABLO" userId="8260aff1-4a66-4037-af9c-dfde8498240c" providerId="ADAL" clId="{9F6C006D-9870-4BDB-849F-738CD05A7525}" dt="2024-11-19T06:54:54.729" v="6653" actId="1076"/>
        <pc:sldMkLst>
          <pc:docMk/>
          <pc:sldMk cId="2979402035" sldId="326"/>
        </pc:sldMkLst>
        <pc:spChg chg="mod">
          <ac:chgData name="HERNANDEZ ALONSO JOSE PABLO" userId="8260aff1-4a66-4037-af9c-dfde8498240c" providerId="ADAL" clId="{9F6C006D-9870-4BDB-849F-738CD05A7525}" dt="2024-11-19T06:54:54.729" v="6653" actId="1076"/>
          <ac:spMkLst>
            <pc:docMk/>
            <pc:sldMk cId="2979402035" sldId="326"/>
            <ac:spMk id="1522" creationId="{00000000-0000-0000-0000-000000000000}"/>
          </ac:spMkLst>
        </pc:spChg>
      </pc:sldChg>
      <pc:sldChg chg="addSp delSp modSp mod">
        <pc:chgData name="HERNANDEZ ALONSO JOSE PABLO" userId="8260aff1-4a66-4037-af9c-dfde8498240c" providerId="ADAL" clId="{9F6C006D-9870-4BDB-849F-738CD05A7525}" dt="2024-11-19T06:31:05.554" v="6249" actId="14100"/>
        <pc:sldMkLst>
          <pc:docMk/>
          <pc:sldMk cId="3561494441" sldId="327"/>
        </pc:sldMkLst>
        <pc:spChg chg="add mod">
          <ac:chgData name="HERNANDEZ ALONSO JOSE PABLO" userId="8260aff1-4a66-4037-af9c-dfde8498240c" providerId="ADAL" clId="{9F6C006D-9870-4BDB-849F-738CD05A7525}" dt="2024-11-19T06:31:05.554" v="6249" actId="14100"/>
          <ac:spMkLst>
            <pc:docMk/>
            <pc:sldMk cId="3561494441" sldId="327"/>
            <ac:spMk id="2" creationId="{89FACE6A-3054-2A5F-974F-4F01D6A7D043}"/>
          </ac:spMkLst>
        </pc:spChg>
        <pc:spChg chg="mod">
          <ac:chgData name="HERNANDEZ ALONSO JOSE PABLO" userId="8260aff1-4a66-4037-af9c-dfde8498240c" providerId="ADAL" clId="{9F6C006D-9870-4BDB-849F-738CD05A7525}" dt="2024-11-19T05:02:30.517" v="2418" actId="2711"/>
          <ac:spMkLst>
            <pc:docMk/>
            <pc:sldMk cId="3561494441" sldId="327"/>
            <ac:spMk id="1464" creationId="{00000000-0000-0000-0000-000000000000}"/>
          </ac:spMkLst>
        </pc:spChg>
      </pc:sldChg>
      <pc:sldChg chg="modSp mod">
        <pc:chgData name="HERNANDEZ ALONSO JOSE PABLO" userId="8260aff1-4a66-4037-af9c-dfde8498240c" providerId="ADAL" clId="{9F6C006D-9870-4BDB-849F-738CD05A7525}" dt="2024-11-19T05:04:39.508" v="2440" actId="2711"/>
        <pc:sldMkLst>
          <pc:docMk/>
          <pc:sldMk cId="2223736679" sldId="329"/>
        </pc:sldMkLst>
        <pc:spChg chg="mod">
          <ac:chgData name="HERNANDEZ ALONSO JOSE PABLO" userId="8260aff1-4a66-4037-af9c-dfde8498240c" providerId="ADAL" clId="{9F6C006D-9870-4BDB-849F-738CD05A7525}" dt="2024-11-19T05:04:39.508" v="2440" actId="2711"/>
          <ac:spMkLst>
            <pc:docMk/>
            <pc:sldMk cId="2223736679" sldId="329"/>
            <ac:spMk id="1522" creationId="{00000000-0000-0000-0000-000000000000}"/>
          </ac:spMkLst>
        </pc:spChg>
      </pc:sldChg>
      <pc:sldChg chg="modSp mod">
        <pc:chgData name="HERNANDEZ ALONSO JOSE PABLO" userId="8260aff1-4a66-4037-af9c-dfde8498240c" providerId="ADAL" clId="{9F6C006D-9870-4BDB-849F-738CD05A7525}" dt="2024-12-09T07:42:10.771" v="11393" actId="20577"/>
        <pc:sldMkLst>
          <pc:docMk/>
          <pc:sldMk cId="1885312002" sldId="330"/>
        </pc:sldMkLst>
        <pc:spChg chg="mod">
          <ac:chgData name="HERNANDEZ ALONSO JOSE PABLO" userId="8260aff1-4a66-4037-af9c-dfde8498240c" providerId="ADAL" clId="{9F6C006D-9870-4BDB-849F-738CD05A7525}" dt="2024-12-09T07:42:10.771" v="11393" actId="20577"/>
          <ac:spMkLst>
            <pc:docMk/>
            <pc:sldMk cId="1885312002" sldId="330"/>
            <ac:spMk id="1522" creationId="{00000000-0000-0000-0000-000000000000}"/>
          </ac:spMkLst>
        </pc:spChg>
      </pc:sldChg>
      <pc:sldChg chg="addSp delSp modSp mod">
        <pc:chgData name="HERNANDEZ ALONSO JOSE PABLO" userId="8260aff1-4a66-4037-af9c-dfde8498240c" providerId="ADAL" clId="{9F6C006D-9870-4BDB-849F-738CD05A7525}" dt="2024-12-09T07:42:53.503" v="11429" actId="20577"/>
        <pc:sldMkLst>
          <pc:docMk/>
          <pc:sldMk cId="1961018630" sldId="331"/>
        </pc:sldMkLst>
        <pc:spChg chg="mod">
          <ac:chgData name="HERNANDEZ ALONSO JOSE PABLO" userId="8260aff1-4a66-4037-af9c-dfde8498240c" providerId="ADAL" clId="{9F6C006D-9870-4BDB-849F-738CD05A7525}" dt="2024-12-09T07:42:53.503" v="11429" actId="20577"/>
          <ac:spMkLst>
            <pc:docMk/>
            <pc:sldMk cId="1961018630" sldId="331"/>
            <ac:spMk id="1522" creationId="{00000000-0000-0000-0000-000000000000}"/>
          </ac:spMkLst>
        </pc:spChg>
      </pc:sldChg>
      <pc:sldChg chg="modSp mod">
        <pc:chgData name="HERNANDEZ ALONSO JOSE PABLO" userId="8260aff1-4a66-4037-af9c-dfde8498240c" providerId="ADAL" clId="{9F6C006D-9870-4BDB-849F-738CD05A7525}" dt="2024-11-19T05:05:42.926" v="2453" actId="2711"/>
        <pc:sldMkLst>
          <pc:docMk/>
          <pc:sldMk cId="234395031" sldId="334"/>
        </pc:sldMkLst>
        <pc:spChg chg="mod">
          <ac:chgData name="HERNANDEZ ALONSO JOSE PABLO" userId="8260aff1-4a66-4037-af9c-dfde8498240c" providerId="ADAL" clId="{9F6C006D-9870-4BDB-849F-738CD05A7525}" dt="2024-11-19T05:05:42.926" v="2453" actId="2711"/>
          <ac:spMkLst>
            <pc:docMk/>
            <pc:sldMk cId="234395031" sldId="334"/>
            <ac:spMk id="1522" creationId="{00000000-0000-0000-0000-000000000000}"/>
          </ac:spMkLst>
        </pc:spChg>
      </pc:sldChg>
      <pc:sldChg chg="addSp delSp modSp mod">
        <pc:chgData name="HERNANDEZ ALONSO JOSE PABLO" userId="8260aff1-4a66-4037-af9c-dfde8498240c" providerId="ADAL" clId="{9F6C006D-9870-4BDB-849F-738CD05A7525}" dt="2024-11-19T06:53:22.243" v="6548" actId="20577"/>
        <pc:sldMkLst>
          <pc:docMk/>
          <pc:sldMk cId="299371528" sldId="335"/>
        </pc:sldMkLst>
        <pc:spChg chg="add mod">
          <ac:chgData name="HERNANDEZ ALONSO JOSE PABLO" userId="8260aff1-4a66-4037-af9c-dfde8498240c" providerId="ADAL" clId="{9F6C006D-9870-4BDB-849F-738CD05A7525}" dt="2024-11-19T06:53:22.243" v="6548" actId="20577"/>
          <ac:spMkLst>
            <pc:docMk/>
            <pc:sldMk cId="299371528" sldId="335"/>
            <ac:spMk id="2" creationId="{516B3470-1198-9EF1-9E56-ABFB1FB30BDA}"/>
          </ac:spMkLst>
        </pc:spChg>
        <pc:spChg chg="mod">
          <ac:chgData name="HERNANDEZ ALONSO JOSE PABLO" userId="8260aff1-4a66-4037-af9c-dfde8498240c" providerId="ADAL" clId="{9F6C006D-9870-4BDB-849F-738CD05A7525}" dt="2024-11-19T05:03:09.361" v="2425" actId="2711"/>
          <ac:spMkLst>
            <pc:docMk/>
            <pc:sldMk cId="299371528" sldId="335"/>
            <ac:spMk id="1464" creationId="{00000000-0000-0000-0000-000000000000}"/>
          </ac:spMkLst>
        </pc:spChg>
      </pc:sldChg>
      <pc:sldChg chg="modSp mod">
        <pc:chgData name="HERNANDEZ ALONSO JOSE PABLO" userId="8260aff1-4a66-4037-af9c-dfde8498240c" providerId="ADAL" clId="{9F6C006D-9870-4BDB-849F-738CD05A7525}" dt="2024-11-19T05:05:26.496" v="2449" actId="2711"/>
        <pc:sldMkLst>
          <pc:docMk/>
          <pc:sldMk cId="2902749314" sldId="336"/>
        </pc:sldMkLst>
        <pc:spChg chg="mod">
          <ac:chgData name="HERNANDEZ ALONSO JOSE PABLO" userId="8260aff1-4a66-4037-af9c-dfde8498240c" providerId="ADAL" clId="{9F6C006D-9870-4BDB-849F-738CD05A7525}" dt="2024-11-19T05:05:26.496" v="2449" actId="2711"/>
          <ac:spMkLst>
            <pc:docMk/>
            <pc:sldMk cId="2902749314" sldId="336"/>
            <ac:spMk id="1522" creationId="{00000000-0000-0000-0000-000000000000}"/>
          </ac:spMkLst>
        </pc:spChg>
      </pc:sldChg>
      <pc:sldChg chg="modSp mod">
        <pc:chgData name="HERNANDEZ ALONSO JOSE PABLO" userId="8260aff1-4a66-4037-af9c-dfde8498240c" providerId="ADAL" clId="{9F6C006D-9870-4BDB-849F-738CD05A7525}" dt="2024-11-19T05:03:22.888" v="2427" actId="2711"/>
        <pc:sldMkLst>
          <pc:docMk/>
          <pc:sldMk cId="2376250210" sldId="337"/>
        </pc:sldMkLst>
      </pc:sldChg>
      <pc:sldChg chg="addSp modSp mod">
        <pc:chgData name="HERNANDEZ ALONSO JOSE PABLO" userId="8260aff1-4a66-4037-af9c-dfde8498240c" providerId="ADAL" clId="{9F6C006D-9870-4BDB-849F-738CD05A7525}" dt="2024-12-09T03:18:14.865" v="7024" actId="1076"/>
        <pc:sldMkLst>
          <pc:docMk/>
          <pc:sldMk cId="3318593934" sldId="339"/>
        </pc:sldMkLst>
        <pc:spChg chg="add mod">
          <ac:chgData name="HERNANDEZ ALONSO JOSE PABLO" userId="8260aff1-4a66-4037-af9c-dfde8498240c" providerId="ADAL" clId="{9F6C006D-9870-4BDB-849F-738CD05A7525}" dt="2024-12-09T03:18:14.865" v="7024" actId="1076"/>
          <ac:spMkLst>
            <pc:docMk/>
            <pc:sldMk cId="3318593934" sldId="339"/>
            <ac:spMk id="2" creationId="{9AECA73D-3337-E917-651F-F30ED9FA9E8C}"/>
          </ac:spMkLst>
        </pc:spChg>
        <pc:spChg chg="mod">
          <ac:chgData name="HERNANDEZ ALONSO JOSE PABLO" userId="8260aff1-4a66-4037-af9c-dfde8498240c" providerId="ADAL" clId="{9F6C006D-9870-4BDB-849F-738CD05A7525}" dt="2024-11-19T05:03:38.860" v="2430" actId="2711"/>
          <ac:spMkLst>
            <pc:docMk/>
            <pc:sldMk cId="3318593934" sldId="339"/>
            <ac:spMk id="3" creationId="{80585BC1-710C-324B-DF80-846D1029C693}"/>
          </ac:spMkLst>
        </pc:spChg>
        <pc:picChg chg="mod">
          <ac:chgData name="HERNANDEZ ALONSO JOSE PABLO" userId="8260aff1-4a66-4037-af9c-dfde8498240c" providerId="ADAL" clId="{9F6C006D-9870-4BDB-849F-738CD05A7525}" dt="2024-12-09T03:16:28.438" v="6942" actId="1076"/>
          <ac:picMkLst>
            <pc:docMk/>
            <pc:sldMk cId="3318593934" sldId="339"/>
            <ac:picMk id="7" creationId="{A63E2405-28FE-B556-4D71-477A1994661D}"/>
          </ac:picMkLst>
        </pc:picChg>
      </pc:sldChg>
      <pc:sldChg chg="modSp mod">
        <pc:chgData name="HERNANDEZ ALONSO JOSE PABLO" userId="8260aff1-4a66-4037-af9c-dfde8498240c" providerId="ADAL" clId="{9F6C006D-9870-4BDB-849F-738CD05A7525}" dt="2024-12-09T08:39:06.551" v="12813" actId="1076"/>
        <pc:sldMkLst>
          <pc:docMk/>
          <pc:sldMk cId="848829732" sldId="340"/>
        </pc:sldMkLst>
        <pc:spChg chg="mod">
          <ac:chgData name="HERNANDEZ ALONSO JOSE PABLO" userId="8260aff1-4a66-4037-af9c-dfde8498240c" providerId="ADAL" clId="{9F6C006D-9870-4BDB-849F-738CD05A7525}" dt="2024-12-09T03:22:44.643" v="7407" actId="20577"/>
          <ac:spMkLst>
            <pc:docMk/>
            <pc:sldMk cId="848829732" sldId="340"/>
            <ac:spMk id="9" creationId="{696B8F0C-532F-4D51-CCBC-807B98D525DA}"/>
          </ac:spMkLst>
        </pc:spChg>
        <pc:picChg chg="mod">
          <ac:chgData name="HERNANDEZ ALONSO JOSE PABLO" userId="8260aff1-4a66-4037-af9c-dfde8498240c" providerId="ADAL" clId="{9F6C006D-9870-4BDB-849F-738CD05A7525}" dt="2024-12-09T08:39:06.551" v="12813" actId="1076"/>
          <ac:picMkLst>
            <pc:docMk/>
            <pc:sldMk cId="848829732" sldId="340"/>
            <ac:picMk id="4" creationId="{43CE14D2-29C9-54DF-BD1C-2009D2A5323E}"/>
          </ac:picMkLst>
        </pc:picChg>
      </pc:sldChg>
      <pc:sldChg chg="modSp del mod">
        <pc:chgData name="HERNANDEZ ALONSO JOSE PABLO" userId="8260aff1-4a66-4037-af9c-dfde8498240c" providerId="ADAL" clId="{9F6C006D-9870-4BDB-849F-738CD05A7525}" dt="2024-12-09T05:15:06.252" v="9877" actId="47"/>
        <pc:sldMkLst>
          <pc:docMk/>
          <pc:sldMk cId="509619053" sldId="341"/>
        </pc:sldMkLst>
      </pc:sldChg>
      <pc:sldChg chg="addSp delSp modSp mod">
        <pc:chgData name="HERNANDEZ ALONSO JOSE PABLO" userId="8260aff1-4a66-4037-af9c-dfde8498240c" providerId="ADAL" clId="{9F6C006D-9870-4BDB-849F-738CD05A7525}" dt="2024-12-09T07:11:52.740" v="10977" actId="1035"/>
        <pc:sldMkLst>
          <pc:docMk/>
          <pc:sldMk cId="212941508" sldId="342"/>
        </pc:sldMkLst>
        <pc:spChg chg="add del mod">
          <ac:chgData name="HERNANDEZ ALONSO JOSE PABLO" userId="8260aff1-4a66-4037-af9c-dfde8498240c" providerId="ADAL" clId="{9F6C006D-9870-4BDB-849F-738CD05A7525}" dt="2024-12-09T07:03:36.942" v="10756"/>
          <ac:spMkLst>
            <pc:docMk/>
            <pc:sldMk cId="212941508" sldId="342"/>
            <ac:spMk id="2" creationId="{53A374D9-951F-028C-4731-1937BF41F356}"/>
          </ac:spMkLst>
        </pc:spChg>
        <pc:spChg chg="mod">
          <ac:chgData name="HERNANDEZ ALONSO JOSE PABLO" userId="8260aff1-4a66-4037-af9c-dfde8498240c" providerId="ADAL" clId="{9F6C006D-9870-4BDB-849F-738CD05A7525}" dt="2024-12-09T07:00:02.284" v="10746" actId="1076"/>
          <ac:spMkLst>
            <pc:docMk/>
            <pc:sldMk cId="212941508" sldId="342"/>
            <ac:spMk id="3" creationId="{80585BC1-710C-324B-DF80-846D1029C693}"/>
          </ac:spMkLst>
        </pc:spChg>
        <pc:spChg chg="add del">
          <ac:chgData name="HERNANDEZ ALONSO JOSE PABLO" userId="8260aff1-4a66-4037-af9c-dfde8498240c" providerId="ADAL" clId="{9F6C006D-9870-4BDB-849F-738CD05A7525}" dt="2024-12-09T07:03:36.941" v="10754" actId="478"/>
          <ac:spMkLst>
            <pc:docMk/>
            <pc:sldMk cId="212941508" sldId="342"/>
            <ac:spMk id="4" creationId="{413743E6-4CCB-6BF9-ABEE-A4CEB298AEA0}"/>
          </ac:spMkLst>
        </pc:spChg>
        <pc:spChg chg="add del mod">
          <ac:chgData name="HERNANDEZ ALONSO JOSE PABLO" userId="8260aff1-4a66-4037-af9c-dfde8498240c" providerId="ADAL" clId="{9F6C006D-9870-4BDB-849F-738CD05A7525}" dt="2024-12-09T07:03:24.487" v="10751"/>
          <ac:spMkLst>
            <pc:docMk/>
            <pc:sldMk cId="212941508" sldId="342"/>
            <ac:spMk id="5" creationId="{EE6E01B9-2F94-FB80-30DA-4D5DD4815114}"/>
          </ac:spMkLst>
        </pc:spChg>
        <pc:spChg chg="mod">
          <ac:chgData name="HERNANDEZ ALONSO JOSE PABLO" userId="8260aff1-4a66-4037-af9c-dfde8498240c" providerId="ADAL" clId="{9F6C006D-9870-4BDB-849F-738CD05A7525}" dt="2024-12-09T07:11:49.534" v="10968" actId="1036"/>
          <ac:spMkLst>
            <pc:docMk/>
            <pc:sldMk cId="212941508" sldId="342"/>
            <ac:spMk id="6" creationId="{4A9AA8B0-8A28-858A-BB22-D548ABBFD60F}"/>
          </ac:spMkLst>
        </pc:spChg>
        <pc:spChg chg="add mod">
          <ac:chgData name="HERNANDEZ ALONSO JOSE PABLO" userId="8260aff1-4a66-4037-af9c-dfde8498240c" providerId="ADAL" clId="{9F6C006D-9870-4BDB-849F-738CD05A7525}" dt="2024-12-09T07:11:52.740" v="10977" actId="1035"/>
          <ac:spMkLst>
            <pc:docMk/>
            <pc:sldMk cId="212941508" sldId="342"/>
            <ac:spMk id="9" creationId="{B2981B30-1A1C-4AD6-265E-52EFB7981214}"/>
          </ac:spMkLst>
        </pc:spChg>
        <pc:picChg chg="del mod">
          <ac:chgData name="HERNANDEZ ALONSO JOSE PABLO" userId="8260aff1-4a66-4037-af9c-dfde8498240c" providerId="ADAL" clId="{9F6C006D-9870-4BDB-849F-738CD05A7525}" dt="2024-12-09T06:56:18.310" v="10572" actId="21"/>
          <ac:picMkLst>
            <pc:docMk/>
            <pc:sldMk cId="212941508" sldId="342"/>
            <ac:picMk id="7" creationId="{5FC92236-B8E7-C133-C046-03E4A9813139}"/>
          </ac:picMkLst>
        </pc:picChg>
        <pc:picChg chg="del mod">
          <ac:chgData name="HERNANDEZ ALONSO JOSE PABLO" userId="8260aff1-4a66-4037-af9c-dfde8498240c" providerId="ADAL" clId="{9F6C006D-9870-4BDB-849F-738CD05A7525}" dt="2024-12-09T06:56:18.310" v="10572" actId="21"/>
          <ac:picMkLst>
            <pc:docMk/>
            <pc:sldMk cId="212941508" sldId="342"/>
            <ac:picMk id="8" creationId="{4DF4386D-D546-4C59-02E2-587484802866}"/>
          </ac:picMkLst>
        </pc:picChg>
      </pc:sldChg>
      <pc:sldChg chg="modSp mod">
        <pc:chgData name="HERNANDEZ ALONSO JOSE PABLO" userId="8260aff1-4a66-4037-af9c-dfde8498240c" providerId="ADAL" clId="{9F6C006D-9870-4BDB-849F-738CD05A7525}" dt="2024-12-09T07:14:58.692" v="10995" actId="1076"/>
        <pc:sldMkLst>
          <pc:docMk/>
          <pc:sldMk cId="327800777" sldId="343"/>
        </pc:sldMkLst>
        <pc:spChg chg="mod">
          <ac:chgData name="HERNANDEZ ALONSO JOSE PABLO" userId="8260aff1-4a66-4037-af9c-dfde8498240c" providerId="ADAL" clId="{9F6C006D-9870-4BDB-849F-738CD05A7525}" dt="2024-12-09T07:14:52.896" v="10994" actId="1076"/>
          <ac:spMkLst>
            <pc:docMk/>
            <pc:sldMk cId="327800777" sldId="343"/>
            <ac:spMk id="4" creationId="{86F63231-E0CA-D574-336B-71A1C3F4D28A}"/>
          </ac:spMkLst>
        </pc:spChg>
        <pc:picChg chg="mod">
          <ac:chgData name="HERNANDEZ ALONSO JOSE PABLO" userId="8260aff1-4a66-4037-af9c-dfde8498240c" providerId="ADAL" clId="{9F6C006D-9870-4BDB-849F-738CD05A7525}" dt="2024-12-09T07:14:58.692" v="10995" actId="1076"/>
          <ac:picMkLst>
            <pc:docMk/>
            <pc:sldMk cId="327800777" sldId="343"/>
            <ac:picMk id="5" creationId="{975176CE-4A18-7ED7-BF37-2B54D1502343}"/>
          </ac:picMkLst>
        </pc:picChg>
      </pc:sldChg>
      <pc:sldChg chg="del">
        <pc:chgData name="HERNANDEZ ALONSO JOSE PABLO" userId="8260aff1-4a66-4037-af9c-dfde8498240c" providerId="ADAL" clId="{9F6C006D-9870-4BDB-849F-738CD05A7525}" dt="2024-11-19T03:41:31.441" v="334" actId="47"/>
        <pc:sldMkLst>
          <pc:docMk/>
          <pc:sldMk cId="1436710863" sldId="344"/>
        </pc:sldMkLst>
      </pc:sldChg>
      <pc:sldChg chg="addSp delSp modSp mod">
        <pc:chgData name="HERNANDEZ ALONSO JOSE PABLO" userId="8260aff1-4a66-4037-af9c-dfde8498240c" providerId="ADAL" clId="{9F6C006D-9870-4BDB-849F-738CD05A7525}" dt="2024-12-09T04:11:44.283" v="8625" actId="313"/>
        <pc:sldMkLst>
          <pc:docMk/>
          <pc:sldMk cId="1876570084" sldId="345"/>
        </pc:sldMkLst>
        <pc:spChg chg="mod">
          <ac:chgData name="HERNANDEZ ALONSO JOSE PABLO" userId="8260aff1-4a66-4037-af9c-dfde8498240c" providerId="ADAL" clId="{9F6C006D-9870-4BDB-849F-738CD05A7525}" dt="2024-12-09T04:11:37.607" v="8623" actId="790"/>
          <ac:spMkLst>
            <pc:docMk/>
            <pc:sldMk cId="1876570084" sldId="345"/>
            <ac:spMk id="3" creationId="{80585BC1-710C-324B-DF80-846D1029C693}"/>
          </ac:spMkLst>
        </pc:spChg>
        <pc:spChg chg="mod">
          <ac:chgData name="HERNANDEZ ALONSO JOSE PABLO" userId="8260aff1-4a66-4037-af9c-dfde8498240c" providerId="ADAL" clId="{9F6C006D-9870-4BDB-849F-738CD05A7525}" dt="2024-12-09T04:11:44.283" v="8625" actId="313"/>
          <ac:spMkLst>
            <pc:docMk/>
            <pc:sldMk cId="1876570084" sldId="345"/>
            <ac:spMk id="5" creationId="{92F54AD2-E42C-82B3-DCD0-7D6A64EA470A}"/>
          </ac:spMkLst>
        </pc:spChg>
      </pc:sldChg>
      <pc:sldChg chg="addSp delSp modSp mod">
        <pc:chgData name="HERNANDEZ ALONSO JOSE PABLO" userId="8260aff1-4a66-4037-af9c-dfde8498240c" providerId="ADAL" clId="{9F6C006D-9870-4BDB-849F-738CD05A7525}" dt="2024-12-09T17:48:07.359" v="13582" actId="20577"/>
        <pc:sldMkLst>
          <pc:docMk/>
          <pc:sldMk cId="1593807691" sldId="346"/>
        </pc:sldMkLst>
        <pc:spChg chg="add">
          <ac:chgData name="HERNANDEZ ALONSO JOSE PABLO" userId="8260aff1-4a66-4037-af9c-dfde8498240c" providerId="ADAL" clId="{9F6C006D-9870-4BDB-849F-738CD05A7525}" dt="2024-12-09T17:36:55.970" v="13446"/>
          <ac:spMkLst>
            <pc:docMk/>
            <pc:sldMk cId="1593807691" sldId="346"/>
            <ac:spMk id="2" creationId="{88824F28-B0EA-CAEF-FA4B-FF40E50C650D}"/>
          </ac:spMkLst>
        </pc:spChg>
        <pc:spChg chg="del mod">
          <ac:chgData name="HERNANDEZ ALONSO JOSE PABLO" userId="8260aff1-4a66-4037-af9c-dfde8498240c" providerId="ADAL" clId="{9F6C006D-9870-4BDB-849F-738CD05A7525}" dt="2024-12-09T17:36:31.909" v="13445" actId="478"/>
          <ac:spMkLst>
            <pc:docMk/>
            <pc:sldMk cId="1593807691" sldId="346"/>
            <ac:spMk id="3" creationId="{80585BC1-710C-324B-DF80-846D1029C693}"/>
          </ac:spMkLst>
        </pc:spChg>
        <pc:spChg chg="add">
          <ac:chgData name="HERNANDEZ ALONSO JOSE PABLO" userId="8260aff1-4a66-4037-af9c-dfde8498240c" providerId="ADAL" clId="{9F6C006D-9870-4BDB-849F-738CD05A7525}" dt="2024-12-09T17:36:55.970" v="13446"/>
          <ac:spMkLst>
            <pc:docMk/>
            <pc:sldMk cId="1593807691" sldId="346"/>
            <ac:spMk id="4" creationId="{C9012B7D-C078-1868-928C-C91642591EB0}"/>
          </ac:spMkLst>
        </pc:spChg>
        <pc:spChg chg="add">
          <ac:chgData name="HERNANDEZ ALONSO JOSE PABLO" userId="8260aff1-4a66-4037-af9c-dfde8498240c" providerId="ADAL" clId="{9F6C006D-9870-4BDB-849F-738CD05A7525}" dt="2024-12-09T17:36:55.970" v="13446"/>
          <ac:spMkLst>
            <pc:docMk/>
            <pc:sldMk cId="1593807691" sldId="346"/>
            <ac:spMk id="5" creationId="{F292605A-59EA-826C-44A7-B67406C2AE52}"/>
          </ac:spMkLst>
        </pc:spChg>
        <pc:spChg chg="add">
          <ac:chgData name="HERNANDEZ ALONSO JOSE PABLO" userId="8260aff1-4a66-4037-af9c-dfde8498240c" providerId="ADAL" clId="{9F6C006D-9870-4BDB-849F-738CD05A7525}" dt="2024-12-09T17:36:55.970" v="13446"/>
          <ac:spMkLst>
            <pc:docMk/>
            <pc:sldMk cId="1593807691" sldId="346"/>
            <ac:spMk id="6" creationId="{3C7D2DB3-A828-EF11-7BF9-D862E31E5AF6}"/>
          </ac:spMkLst>
        </pc:spChg>
        <pc:spChg chg="add">
          <ac:chgData name="HERNANDEZ ALONSO JOSE PABLO" userId="8260aff1-4a66-4037-af9c-dfde8498240c" providerId="ADAL" clId="{9F6C006D-9870-4BDB-849F-738CD05A7525}" dt="2024-12-09T17:36:55.970" v="13446"/>
          <ac:spMkLst>
            <pc:docMk/>
            <pc:sldMk cId="1593807691" sldId="346"/>
            <ac:spMk id="7" creationId="{765F14A9-A688-A21C-FD78-8EDF5D9F3A27}"/>
          </ac:spMkLst>
        </pc:spChg>
        <pc:spChg chg="add">
          <ac:chgData name="HERNANDEZ ALONSO JOSE PABLO" userId="8260aff1-4a66-4037-af9c-dfde8498240c" providerId="ADAL" clId="{9F6C006D-9870-4BDB-849F-738CD05A7525}" dt="2024-12-09T17:36:55.970" v="13446"/>
          <ac:spMkLst>
            <pc:docMk/>
            <pc:sldMk cId="1593807691" sldId="346"/>
            <ac:spMk id="8" creationId="{BCF3AD3C-9DFE-2229-38FA-1F0CDBB2CD2D}"/>
          </ac:spMkLst>
        </pc:spChg>
        <pc:spChg chg="add">
          <ac:chgData name="HERNANDEZ ALONSO JOSE PABLO" userId="8260aff1-4a66-4037-af9c-dfde8498240c" providerId="ADAL" clId="{9F6C006D-9870-4BDB-849F-738CD05A7525}" dt="2024-12-09T17:36:55.970" v="13446"/>
          <ac:spMkLst>
            <pc:docMk/>
            <pc:sldMk cId="1593807691" sldId="346"/>
            <ac:spMk id="9" creationId="{5D6767BA-BC38-FD25-9596-A79CE3E3DF56}"/>
          </ac:spMkLst>
        </pc:spChg>
        <pc:spChg chg="add del mod">
          <ac:chgData name="HERNANDEZ ALONSO JOSE PABLO" userId="8260aff1-4a66-4037-af9c-dfde8498240c" providerId="ADAL" clId="{9F6C006D-9870-4BDB-849F-738CD05A7525}" dt="2024-12-09T17:38:23.942" v="13480"/>
          <ac:spMkLst>
            <pc:docMk/>
            <pc:sldMk cId="1593807691" sldId="346"/>
            <ac:spMk id="10" creationId="{CBA0D511-B82F-7916-7210-523876CF8670}"/>
          </ac:spMkLst>
        </pc:spChg>
        <pc:spChg chg="add del">
          <ac:chgData name="HERNANDEZ ALONSO JOSE PABLO" userId="8260aff1-4a66-4037-af9c-dfde8498240c" providerId="ADAL" clId="{9F6C006D-9870-4BDB-849F-738CD05A7525}" dt="2024-12-09T17:38:27.195" v="13483" actId="478"/>
          <ac:spMkLst>
            <pc:docMk/>
            <pc:sldMk cId="1593807691" sldId="346"/>
            <ac:spMk id="11" creationId="{797DA276-70B5-3F6E-B2F9-F4C59031F9E1}"/>
          </ac:spMkLst>
        </pc:spChg>
        <pc:spChg chg="add del mod">
          <ac:chgData name="HERNANDEZ ALONSO JOSE PABLO" userId="8260aff1-4a66-4037-af9c-dfde8498240c" providerId="ADAL" clId="{9F6C006D-9870-4BDB-849F-738CD05A7525}" dt="2024-12-09T17:38:06.185" v="13474"/>
          <ac:spMkLst>
            <pc:docMk/>
            <pc:sldMk cId="1593807691" sldId="346"/>
            <ac:spMk id="12" creationId="{E5C5E5B2-14EB-08DB-AFE7-8D3FA7B40F93}"/>
          </ac:spMkLst>
        </pc:spChg>
        <pc:spChg chg="add del">
          <ac:chgData name="HERNANDEZ ALONSO JOSE PABLO" userId="8260aff1-4a66-4037-af9c-dfde8498240c" providerId="ADAL" clId="{9F6C006D-9870-4BDB-849F-738CD05A7525}" dt="2024-12-09T17:38:26.424" v="13482" actId="478"/>
          <ac:spMkLst>
            <pc:docMk/>
            <pc:sldMk cId="1593807691" sldId="346"/>
            <ac:spMk id="13" creationId="{C82DB511-0862-1D82-7251-E6222A767B4D}"/>
          </ac:spMkLst>
        </pc:spChg>
        <pc:spChg chg="add del mod">
          <ac:chgData name="HERNANDEZ ALONSO JOSE PABLO" userId="8260aff1-4a66-4037-af9c-dfde8498240c" providerId="ADAL" clId="{9F6C006D-9870-4BDB-849F-738CD05A7525}" dt="2024-12-09T17:38:06.184" v="13472"/>
          <ac:spMkLst>
            <pc:docMk/>
            <pc:sldMk cId="1593807691" sldId="346"/>
            <ac:spMk id="14" creationId="{58760659-23C1-FABA-A08E-8C412A6B8CB1}"/>
          </ac:spMkLst>
        </pc:spChg>
        <pc:spChg chg="add del">
          <ac:chgData name="HERNANDEZ ALONSO JOSE PABLO" userId="8260aff1-4a66-4037-af9c-dfde8498240c" providerId="ADAL" clId="{9F6C006D-9870-4BDB-849F-738CD05A7525}" dt="2024-12-09T17:38:25.428" v="13481" actId="478"/>
          <ac:spMkLst>
            <pc:docMk/>
            <pc:sldMk cId="1593807691" sldId="346"/>
            <ac:spMk id="15" creationId="{84A89C04-FDAE-AB35-7339-29E3F1DC3E07}"/>
          </ac:spMkLst>
        </pc:spChg>
        <pc:spChg chg="add del mod">
          <ac:chgData name="HERNANDEZ ALONSO JOSE PABLO" userId="8260aff1-4a66-4037-af9c-dfde8498240c" providerId="ADAL" clId="{9F6C006D-9870-4BDB-849F-738CD05A7525}" dt="2024-12-09T17:37:26.717" v="13453"/>
          <ac:spMkLst>
            <pc:docMk/>
            <pc:sldMk cId="1593807691" sldId="346"/>
            <ac:spMk id="16" creationId="{FE1B3B18-41B9-7C3E-3684-0CC490692571}"/>
          </ac:spMkLst>
        </pc:spChg>
        <pc:spChg chg="add mod">
          <ac:chgData name="HERNANDEZ ALONSO JOSE PABLO" userId="8260aff1-4a66-4037-af9c-dfde8498240c" providerId="ADAL" clId="{9F6C006D-9870-4BDB-849F-738CD05A7525}" dt="2024-12-09T17:48:07.359" v="13582" actId="20577"/>
          <ac:spMkLst>
            <pc:docMk/>
            <pc:sldMk cId="1593807691" sldId="346"/>
            <ac:spMk id="18" creationId="{E112BE9D-AEF8-7CB7-EB74-A44C6A9D91B9}"/>
          </ac:spMkLst>
        </pc:spChg>
        <pc:spChg chg="add mod">
          <ac:chgData name="HERNANDEZ ALONSO JOSE PABLO" userId="8260aff1-4a66-4037-af9c-dfde8498240c" providerId="ADAL" clId="{9F6C006D-9870-4BDB-849F-738CD05A7525}" dt="2024-12-09T17:46:35.725" v="13527" actId="20577"/>
          <ac:spMkLst>
            <pc:docMk/>
            <pc:sldMk cId="1593807691" sldId="346"/>
            <ac:spMk id="19" creationId="{FAC17DC8-DC71-7E20-5D01-AF2E5853BD4E}"/>
          </ac:spMkLst>
        </pc:spChg>
      </pc:sldChg>
      <pc:sldChg chg="modSp del mod">
        <pc:chgData name="HERNANDEZ ALONSO JOSE PABLO" userId="8260aff1-4a66-4037-af9c-dfde8498240c" providerId="ADAL" clId="{9F6C006D-9870-4BDB-849F-738CD05A7525}" dt="2024-11-19T03:42:16.470" v="345" actId="47"/>
        <pc:sldMkLst>
          <pc:docMk/>
          <pc:sldMk cId="4074143586" sldId="347"/>
        </pc:sldMkLst>
      </pc:sldChg>
      <pc:sldChg chg="del">
        <pc:chgData name="HERNANDEZ ALONSO JOSE PABLO" userId="8260aff1-4a66-4037-af9c-dfde8498240c" providerId="ADAL" clId="{9F6C006D-9870-4BDB-849F-738CD05A7525}" dt="2024-11-19T04:08:16.034" v="1369" actId="2696"/>
        <pc:sldMkLst>
          <pc:docMk/>
          <pc:sldMk cId="1640378892" sldId="348"/>
        </pc:sldMkLst>
      </pc:sldChg>
      <pc:sldChg chg="modSp mod">
        <pc:chgData name="HERNANDEZ ALONSO JOSE PABLO" userId="8260aff1-4a66-4037-af9c-dfde8498240c" providerId="ADAL" clId="{9F6C006D-9870-4BDB-849F-738CD05A7525}" dt="2024-11-19T05:05:54.428" v="2455" actId="2711"/>
        <pc:sldMkLst>
          <pc:docMk/>
          <pc:sldMk cId="264807436" sldId="349"/>
        </pc:sldMkLst>
        <pc:spChg chg="mod">
          <ac:chgData name="HERNANDEZ ALONSO JOSE PABLO" userId="8260aff1-4a66-4037-af9c-dfde8498240c" providerId="ADAL" clId="{9F6C006D-9870-4BDB-849F-738CD05A7525}" dt="2024-11-19T05:05:54.428" v="2455" actId="2711"/>
          <ac:spMkLst>
            <pc:docMk/>
            <pc:sldMk cId="264807436" sldId="349"/>
            <ac:spMk id="1522" creationId="{00000000-0000-0000-0000-000000000000}"/>
          </ac:spMkLst>
        </pc:spChg>
        <pc:spChg chg="mod">
          <ac:chgData name="HERNANDEZ ALONSO JOSE PABLO" userId="8260aff1-4a66-4037-af9c-dfde8498240c" providerId="ADAL" clId="{9F6C006D-9870-4BDB-849F-738CD05A7525}" dt="2024-11-19T05:05:54.428" v="2455" actId="2711"/>
          <ac:spMkLst>
            <pc:docMk/>
            <pc:sldMk cId="264807436" sldId="349"/>
            <ac:spMk id="1523" creationId="{00000000-0000-0000-0000-000000000000}"/>
          </ac:spMkLst>
        </pc:spChg>
      </pc:sldChg>
      <pc:sldChg chg="modSp mod">
        <pc:chgData name="HERNANDEZ ALONSO JOSE PABLO" userId="8260aff1-4a66-4037-af9c-dfde8498240c" providerId="ADAL" clId="{9F6C006D-9870-4BDB-849F-738CD05A7525}" dt="2024-11-19T05:06:10.131" v="2457" actId="2711"/>
        <pc:sldMkLst>
          <pc:docMk/>
          <pc:sldMk cId="2732123302" sldId="350"/>
        </pc:sldMkLst>
        <pc:spChg chg="mod">
          <ac:chgData name="HERNANDEZ ALONSO JOSE PABLO" userId="8260aff1-4a66-4037-af9c-dfde8498240c" providerId="ADAL" clId="{9F6C006D-9870-4BDB-849F-738CD05A7525}" dt="2024-11-19T05:06:10.131" v="2457" actId="2711"/>
          <ac:spMkLst>
            <pc:docMk/>
            <pc:sldMk cId="2732123302" sldId="350"/>
            <ac:spMk id="1522" creationId="{00000000-0000-0000-0000-000000000000}"/>
          </ac:spMkLst>
        </pc:spChg>
        <pc:spChg chg="mod">
          <ac:chgData name="HERNANDEZ ALONSO JOSE PABLO" userId="8260aff1-4a66-4037-af9c-dfde8498240c" providerId="ADAL" clId="{9F6C006D-9870-4BDB-849F-738CD05A7525}" dt="2024-11-19T05:06:10.131" v="2457" actId="2711"/>
          <ac:spMkLst>
            <pc:docMk/>
            <pc:sldMk cId="2732123302" sldId="350"/>
            <ac:spMk id="1523" creationId="{00000000-0000-0000-0000-000000000000}"/>
          </ac:spMkLst>
        </pc:spChg>
      </pc:sldChg>
      <pc:sldChg chg="addSp delSp modSp mod">
        <pc:chgData name="HERNANDEZ ALONSO JOSE PABLO" userId="8260aff1-4a66-4037-af9c-dfde8498240c" providerId="ADAL" clId="{9F6C006D-9870-4BDB-849F-738CD05A7525}" dt="2024-12-09T07:19:28.072" v="11016" actId="1076"/>
        <pc:sldMkLst>
          <pc:docMk/>
          <pc:sldMk cId="3830584150" sldId="351"/>
        </pc:sldMkLst>
        <pc:spChg chg="add del mod">
          <ac:chgData name="HERNANDEZ ALONSO JOSE PABLO" userId="8260aff1-4a66-4037-af9c-dfde8498240c" providerId="ADAL" clId="{9F6C006D-9870-4BDB-849F-738CD05A7525}" dt="2024-12-09T07:19:28.072" v="11016" actId="1076"/>
          <ac:spMkLst>
            <pc:docMk/>
            <pc:sldMk cId="3830584150" sldId="351"/>
            <ac:spMk id="1897" creationId="{00000000-0000-0000-0000-000000000000}"/>
          </ac:spMkLst>
        </pc:spChg>
      </pc:sldChg>
      <pc:sldChg chg="addSp delSp modSp del mod">
        <pc:chgData name="HERNANDEZ ALONSO JOSE PABLO" userId="8260aff1-4a66-4037-af9c-dfde8498240c" providerId="ADAL" clId="{9F6C006D-9870-4BDB-849F-738CD05A7525}" dt="2024-11-19T04:00:36.914" v="949" actId="47"/>
        <pc:sldMkLst>
          <pc:docMk/>
          <pc:sldMk cId="472452698" sldId="352"/>
        </pc:sldMkLst>
      </pc:sldChg>
      <pc:sldChg chg="modSp mod">
        <pc:chgData name="HERNANDEZ ALONSO JOSE PABLO" userId="8260aff1-4a66-4037-af9c-dfde8498240c" providerId="ADAL" clId="{9F6C006D-9870-4BDB-849F-738CD05A7525}" dt="2024-11-19T05:06:25.907" v="2460" actId="2711"/>
        <pc:sldMkLst>
          <pc:docMk/>
          <pc:sldMk cId="1917524605" sldId="353"/>
        </pc:sldMkLst>
        <pc:spChg chg="mod">
          <ac:chgData name="HERNANDEZ ALONSO JOSE PABLO" userId="8260aff1-4a66-4037-af9c-dfde8498240c" providerId="ADAL" clId="{9F6C006D-9870-4BDB-849F-738CD05A7525}" dt="2024-11-19T05:06:25.907" v="2460" actId="2711"/>
          <ac:spMkLst>
            <pc:docMk/>
            <pc:sldMk cId="1917524605" sldId="353"/>
            <ac:spMk id="1522" creationId="{00000000-0000-0000-0000-000000000000}"/>
          </ac:spMkLst>
        </pc:spChg>
        <pc:spChg chg="mod">
          <ac:chgData name="HERNANDEZ ALONSO JOSE PABLO" userId="8260aff1-4a66-4037-af9c-dfde8498240c" providerId="ADAL" clId="{9F6C006D-9870-4BDB-849F-738CD05A7525}" dt="2024-11-19T05:06:25.907" v="2460" actId="2711"/>
          <ac:spMkLst>
            <pc:docMk/>
            <pc:sldMk cId="1917524605" sldId="353"/>
            <ac:spMk id="1523" creationId="{00000000-0000-0000-0000-000000000000}"/>
          </ac:spMkLst>
        </pc:spChg>
      </pc:sldChg>
      <pc:sldChg chg="addSp delSp modSp mod">
        <pc:chgData name="HERNANDEZ ALONSO JOSE PABLO" userId="8260aff1-4a66-4037-af9c-dfde8498240c" providerId="ADAL" clId="{9F6C006D-9870-4BDB-849F-738CD05A7525}" dt="2024-12-09T03:09:07.519" v="6841" actId="255"/>
        <pc:sldMkLst>
          <pc:docMk/>
          <pc:sldMk cId="3913281769" sldId="354"/>
        </pc:sldMkLst>
        <pc:spChg chg="mod">
          <ac:chgData name="HERNANDEZ ALONSO JOSE PABLO" userId="8260aff1-4a66-4037-af9c-dfde8498240c" providerId="ADAL" clId="{9F6C006D-9870-4BDB-849F-738CD05A7525}" dt="2024-12-09T03:09:07.519" v="6841" actId="255"/>
          <ac:spMkLst>
            <pc:docMk/>
            <pc:sldMk cId="3913281769" sldId="354"/>
            <ac:spMk id="6" creationId="{670B873D-549D-F68C-5DE2-7BFC1F38ADD5}"/>
          </ac:spMkLst>
        </pc:spChg>
        <pc:spChg chg="add mod">
          <ac:chgData name="HERNANDEZ ALONSO JOSE PABLO" userId="8260aff1-4a66-4037-af9c-dfde8498240c" providerId="ADAL" clId="{9F6C006D-9870-4BDB-849F-738CD05A7525}" dt="2024-11-19T03:16:48.321" v="10" actId="1076"/>
          <ac:spMkLst>
            <pc:docMk/>
            <pc:sldMk cId="3913281769" sldId="354"/>
            <ac:spMk id="12" creationId="{D2A7AB60-1FF7-7A0C-B409-0DE0576850B7}"/>
          </ac:spMkLst>
        </pc:spChg>
        <pc:spChg chg="add mod">
          <ac:chgData name="HERNANDEZ ALONSO JOSE PABLO" userId="8260aff1-4a66-4037-af9c-dfde8498240c" providerId="ADAL" clId="{9F6C006D-9870-4BDB-849F-738CD05A7525}" dt="2024-11-19T03:17:04.602" v="18" actId="1076"/>
          <ac:spMkLst>
            <pc:docMk/>
            <pc:sldMk cId="3913281769" sldId="354"/>
            <ac:spMk id="14" creationId="{AC2A5246-7A98-8A16-D101-96572FCE0EEA}"/>
          </ac:spMkLst>
        </pc:spChg>
      </pc:sldChg>
      <pc:sldChg chg="addSp modSp mod">
        <pc:chgData name="HERNANDEZ ALONSO JOSE PABLO" userId="8260aff1-4a66-4037-af9c-dfde8498240c" providerId="ADAL" clId="{9F6C006D-9870-4BDB-849F-738CD05A7525}" dt="2024-12-09T03:08:37.693" v="6832" actId="1076"/>
        <pc:sldMkLst>
          <pc:docMk/>
          <pc:sldMk cId="2455437152" sldId="355"/>
        </pc:sldMkLst>
        <pc:spChg chg="mod">
          <ac:chgData name="HERNANDEZ ALONSO JOSE PABLO" userId="8260aff1-4a66-4037-af9c-dfde8498240c" providerId="ADAL" clId="{9F6C006D-9870-4BDB-849F-738CD05A7525}" dt="2024-12-09T03:08:37.693" v="6832" actId="1076"/>
          <ac:spMkLst>
            <pc:docMk/>
            <pc:sldMk cId="2455437152" sldId="355"/>
            <ac:spMk id="7" creationId="{407E962D-553E-AF1E-62F8-C6E298EE9892}"/>
          </ac:spMkLst>
        </pc:spChg>
        <pc:spChg chg="mod">
          <ac:chgData name="HERNANDEZ ALONSO JOSE PABLO" userId="8260aff1-4a66-4037-af9c-dfde8498240c" providerId="ADAL" clId="{9F6C006D-9870-4BDB-849F-738CD05A7525}" dt="2024-11-19T04:58:05.375" v="2366" actId="2711"/>
          <ac:spMkLst>
            <pc:docMk/>
            <pc:sldMk cId="2455437152" sldId="355"/>
            <ac:spMk id="9" creationId="{1A848BB9-8C45-C220-420D-65424793EF17}"/>
          </ac:spMkLst>
        </pc:spChg>
      </pc:sldChg>
      <pc:sldChg chg="addSp delSp modSp add mod ord">
        <pc:chgData name="HERNANDEZ ALONSO JOSE PABLO" userId="8260aff1-4a66-4037-af9c-dfde8498240c" providerId="ADAL" clId="{9F6C006D-9870-4BDB-849F-738CD05A7525}" dt="2024-11-19T06:52:50.600" v="6492" actId="20577"/>
        <pc:sldMkLst>
          <pc:docMk/>
          <pc:sldMk cId="433171851" sldId="356"/>
        </pc:sldMkLst>
        <pc:spChg chg="add mod">
          <ac:chgData name="HERNANDEZ ALONSO JOSE PABLO" userId="8260aff1-4a66-4037-af9c-dfde8498240c" providerId="ADAL" clId="{9F6C006D-9870-4BDB-849F-738CD05A7525}" dt="2024-11-19T06:52:50.600" v="6492" actId="20577"/>
          <ac:spMkLst>
            <pc:docMk/>
            <pc:sldMk cId="433171851" sldId="356"/>
            <ac:spMk id="2" creationId="{2069D7B3-FA55-06CA-F6FA-0F5170FA9044}"/>
          </ac:spMkLst>
        </pc:spChg>
        <pc:spChg chg="mod">
          <ac:chgData name="HERNANDEZ ALONSO JOSE PABLO" userId="8260aff1-4a66-4037-af9c-dfde8498240c" providerId="ADAL" clId="{9F6C006D-9870-4BDB-849F-738CD05A7525}" dt="2024-11-19T05:02:52.535" v="2422" actId="2711"/>
          <ac:spMkLst>
            <pc:docMk/>
            <pc:sldMk cId="433171851" sldId="356"/>
            <ac:spMk id="1464" creationId="{FB406152-8E53-84D0-503A-D0F039122AC1}"/>
          </ac:spMkLst>
        </pc:spChg>
      </pc:sldChg>
      <pc:sldChg chg="addSp modSp add mod ord">
        <pc:chgData name="HERNANDEZ ALONSO JOSE PABLO" userId="8260aff1-4a66-4037-af9c-dfde8498240c" providerId="ADAL" clId="{9F6C006D-9870-4BDB-849F-738CD05A7525}" dt="2024-11-19T06:54:23.101" v="6652" actId="20577"/>
        <pc:sldMkLst>
          <pc:docMk/>
          <pc:sldMk cId="3077367847" sldId="357"/>
        </pc:sldMkLst>
        <pc:spChg chg="add mod">
          <ac:chgData name="HERNANDEZ ALONSO JOSE PABLO" userId="8260aff1-4a66-4037-af9c-dfde8498240c" providerId="ADAL" clId="{9F6C006D-9870-4BDB-849F-738CD05A7525}" dt="2024-11-19T06:54:23.101" v="6652" actId="20577"/>
          <ac:spMkLst>
            <pc:docMk/>
            <pc:sldMk cId="3077367847" sldId="357"/>
            <ac:spMk id="2" creationId="{DFEBC772-076B-7440-3657-7223A43F1D4E}"/>
          </ac:spMkLst>
        </pc:spChg>
        <pc:spChg chg="mod">
          <ac:chgData name="HERNANDEZ ALONSO JOSE PABLO" userId="8260aff1-4a66-4037-af9c-dfde8498240c" providerId="ADAL" clId="{9F6C006D-9870-4BDB-849F-738CD05A7525}" dt="2024-11-19T05:03:04.452" v="2424" actId="2711"/>
          <ac:spMkLst>
            <pc:docMk/>
            <pc:sldMk cId="3077367847" sldId="357"/>
            <ac:spMk id="1464" creationId="{B992B4B9-A3FA-9FF9-DA71-64C801C1B126}"/>
          </ac:spMkLst>
        </pc:spChg>
      </pc:sldChg>
      <pc:sldChg chg="addSp modSp add mod">
        <pc:chgData name="HERNANDEZ ALONSO JOSE PABLO" userId="8260aff1-4a66-4037-af9c-dfde8498240c" providerId="ADAL" clId="{9F6C006D-9870-4BDB-849F-738CD05A7525}" dt="2024-12-09T08:13:46.490" v="12444" actId="1035"/>
        <pc:sldMkLst>
          <pc:docMk/>
          <pc:sldMk cId="412576569" sldId="358"/>
        </pc:sldMkLst>
        <pc:spChg chg="mod">
          <ac:chgData name="HERNANDEZ ALONSO JOSE PABLO" userId="8260aff1-4a66-4037-af9c-dfde8498240c" providerId="ADAL" clId="{9F6C006D-9870-4BDB-849F-738CD05A7525}" dt="2024-12-09T08:13:13.802" v="12420" actId="14100"/>
          <ac:spMkLst>
            <pc:docMk/>
            <pc:sldMk cId="412576569" sldId="358"/>
            <ac:spMk id="2" creationId="{F1FDB831-4975-7DF3-36AC-EA2B599473E9}"/>
          </ac:spMkLst>
        </pc:spChg>
        <pc:spChg chg="add mod">
          <ac:chgData name="HERNANDEZ ALONSO JOSE PABLO" userId="8260aff1-4a66-4037-af9c-dfde8498240c" providerId="ADAL" clId="{9F6C006D-9870-4BDB-849F-738CD05A7525}" dt="2024-12-09T08:13:46.490" v="12444" actId="1035"/>
          <ac:spMkLst>
            <pc:docMk/>
            <pc:sldMk cId="412576569" sldId="358"/>
            <ac:spMk id="5" creationId="{0B3FD51B-6D4B-D5FB-8146-C1B92ADC0375}"/>
          </ac:spMkLst>
        </pc:spChg>
        <pc:spChg chg="mod">
          <ac:chgData name="HERNANDEZ ALONSO JOSE PABLO" userId="8260aff1-4a66-4037-af9c-dfde8498240c" providerId="ADAL" clId="{9F6C006D-9870-4BDB-849F-738CD05A7525}" dt="2024-12-09T08:12:44.740" v="12412" actId="1076"/>
          <ac:spMkLst>
            <pc:docMk/>
            <pc:sldMk cId="412576569" sldId="358"/>
            <ac:spMk id="1464" creationId="{9D15899F-CBAC-D4CD-3A19-5A66C3E67BFB}"/>
          </ac:spMkLst>
        </pc:spChg>
        <pc:picChg chg="add mod">
          <ac:chgData name="HERNANDEZ ALONSO JOSE PABLO" userId="8260aff1-4a66-4037-af9c-dfde8498240c" providerId="ADAL" clId="{9F6C006D-9870-4BDB-849F-738CD05A7525}" dt="2024-12-09T08:13:35.039" v="12428" actId="14100"/>
          <ac:picMkLst>
            <pc:docMk/>
            <pc:sldMk cId="412576569" sldId="358"/>
            <ac:picMk id="3" creationId="{EE875749-10DB-C86E-ED0A-47BF74833BD6}"/>
          </ac:picMkLst>
        </pc:picChg>
      </pc:sldChg>
      <pc:sldChg chg="modSp add del mod">
        <pc:chgData name="HERNANDEZ ALONSO JOSE PABLO" userId="8260aff1-4a66-4037-af9c-dfde8498240c" providerId="ADAL" clId="{9F6C006D-9870-4BDB-849F-738CD05A7525}" dt="2024-11-19T03:43:05.226" v="364" actId="47"/>
        <pc:sldMkLst>
          <pc:docMk/>
          <pc:sldMk cId="1226817968" sldId="359"/>
        </pc:sldMkLst>
      </pc:sldChg>
      <pc:sldChg chg="modSp add del mod">
        <pc:chgData name="HERNANDEZ ALONSO JOSE PABLO" userId="8260aff1-4a66-4037-af9c-dfde8498240c" providerId="ADAL" clId="{9F6C006D-9870-4BDB-849F-738CD05A7525}" dt="2024-11-19T03:43:02.167" v="363" actId="47"/>
        <pc:sldMkLst>
          <pc:docMk/>
          <pc:sldMk cId="3527894105" sldId="360"/>
        </pc:sldMkLst>
      </pc:sldChg>
      <pc:sldChg chg="addSp delSp modSp add mod ord">
        <pc:chgData name="HERNANDEZ ALONSO JOSE PABLO" userId="8260aff1-4a66-4037-af9c-dfde8498240c" providerId="ADAL" clId="{9F6C006D-9870-4BDB-849F-738CD05A7525}" dt="2024-12-09T17:13:25.334" v="13104" actId="5793"/>
        <pc:sldMkLst>
          <pc:docMk/>
          <pc:sldMk cId="2460108857" sldId="361"/>
        </pc:sldMkLst>
        <pc:spChg chg="del mod">
          <ac:chgData name="HERNANDEZ ALONSO JOSE PABLO" userId="8260aff1-4a66-4037-af9c-dfde8498240c" providerId="ADAL" clId="{9F6C006D-9870-4BDB-849F-738CD05A7525}" dt="2024-12-09T17:13:10.441" v="13095" actId="478"/>
          <ac:spMkLst>
            <pc:docMk/>
            <pc:sldMk cId="2460108857" sldId="361"/>
            <ac:spMk id="2" creationId="{EA95A700-BAE3-54FA-ACFD-EBDBB68FD774}"/>
          </ac:spMkLst>
        </pc:spChg>
        <pc:spChg chg="add mod">
          <ac:chgData name="HERNANDEZ ALONSO JOSE PABLO" userId="8260aff1-4a66-4037-af9c-dfde8498240c" providerId="ADAL" clId="{9F6C006D-9870-4BDB-849F-738CD05A7525}" dt="2024-12-09T17:13:25.334" v="13104" actId="5793"/>
          <ac:spMkLst>
            <pc:docMk/>
            <pc:sldMk cId="2460108857" sldId="361"/>
            <ac:spMk id="5" creationId="{3B779025-1B54-1879-A9DA-788FE3127C83}"/>
          </ac:spMkLst>
        </pc:spChg>
        <pc:spChg chg="mod">
          <ac:chgData name="HERNANDEZ ALONSO JOSE PABLO" userId="8260aff1-4a66-4037-af9c-dfde8498240c" providerId="ADAL" clId="{9F6C006D-9870-4BDB-849F-738CD05A7525}" dt="2024-12-09T16:20:22.860" v="13086" actId="20577"/>
          <ac:spMkLst>
            <pc:docMk/>
            <pc:sldMk cId="2460108857" sldId="361"/>
            <ac:spMk id="1464" creationId="{74201047-1BFB-D52A-5411-49A377892BD1}"/>
          </ac:spMkLst>
        </pc:spChg>
        <pc:picChg chg="add mod">
          <ac:chgData name="HERNANDEZ ALONSO JOSE PABLO" userId="8260aff1-4a66-4037-af9c-dfde8498240c" providerId="ADAL" clId="{9F6C006D-9870-4BDB-849F-738CD05A7525}" dt="2024-12-09T17:12:59.903" v="13092" actId="14100"/>
          <ac:picMkLst>
            <pc:docMk/>
            <pc:sldMk cId="2460108857" sldId="361"/>
            <ac:picMk id="3" creationId="{0C12DF53-F05A-3840-C927-0D8C2EC652CB}"/>
          </ac:picMkLst>
        </pc:picChg>
      </pc:sldChg>
      <pc:sldChg chg="addSp delSp modSp add mod ord">
        <pc:chgData name="HERNANDEZ ALONSO JOSE PABLO" userId="8260aff1-4a66-4037-af9c-dfde8498240c" providerId="ADAL" clId="{9F6C006D-9870-4BDB-849F-738CD05A7525}" dt="2024-12-09T16:11:30.474" v="12998"/>
        <pc:sldMkLst>
          <pc:docMk/>
          <pc:sldMk cId="3095231965" sldId="362"/>
        </pc:sldMkLst>
        <pc:spChg chg="del mod">
          <ac:chgData name="HERNANDEZ ALONSO JOSE PABLO" userId="8260aff1-4a66-4037-af9c-dfde8498240c" providerId="ADAL" clId="{9F6C006D-9870-4BDB-849F-738CD05A7525}" dt="2024-12-09T16:08:12.228" v="12960" actId="478"/>
          <ac:spMkLst>
            <pc:docMk/>
            <pc:sldMk cId="3095231965" sldId="362"/>
            <ac:spMk id="2" creationId="{2DF0F261-CD1B-DDA9-3538-81BB30345867}"/>
          </ac:spMkLst>
        </pc:spChg>
        <pc:spChg chg="add mod">
          <ac:chgData name="HERNANDEZ ALONSO JOSE PABLO" userId="8260aff1-4a66-4037-af9c-dfde8498240c" providerId="ADAL" clId="{9F6C006D-9870-4BDB-849F-738CD05A7525}" dt="2024-12-09T16:09:16.127" v="12984" actId="20577"/>
          <ac:spMkLst>
            <pc:docMk/>
            <pc:sldMk cId="3095231965" sldId="362"/>
            <ac:spMk id="4" creationId="{1CC5AE36-9AE2-127A-ADEA-0C5A3CA0D6B7}"/>
          </ac:spMkLst>
        </pc:spChg>
        <pc:spChg chg="add">
          <ac:chgData name="HERNANDEZ ALONSO JOSE PABLO" userId="8260aff1-4a66-4037-af9c-dfde8498240c" providerId="ADAL" clId="{9F6C006D-9870-4BDB-849F-738CD05A7525}" dt="2024-12-09T16:11:24.528" v="12997"/>
          <ac:spMkLst>
            <pc:docMk/>
            <pc:sldMk cId="3095231965" sldId="362"/>
            <ac:spMk id="6" creationId="{70AEF4E9-F21F-E7A9-23AF-13D5D17DFBC9}"/>
          </ac:spMkLst>
        </pc:spChg>
        <pc:spChg chg="add">
          <ac:chgData name="HERNANDEZ ALONSO JOSE PABLO" userId="8260aff1-4a66-4037-af9c-dfde8498240c" providerId="ADAL" clId="{9F6C006D-9870-4BDB-849F-738CD05A7525}" dt="2024-12-09T16:11:30.474" v="12998"/>
          <ac:spMkLst>
            <pc:docMk/>
            <pc:sldMk cId="3095231965" sldId="362"/>
            <ac:spMk id="7" creationId="{DE09A139-586D-7E8E-DD30-6A21857ECD4A}"/>
          </ac:spMkLst>
        </pc:spChg>
        <pc:spChg chg="mod">
          <ac:chgData name="HERNANDEZ ALONSO JOSE PABLO" userId="8260aff1-4a66-4037-af9c-dfde8498240c" providerId="ADAL" clId="{9F6C006D-9870-4BDB-849F-738CD05A7525}" dt="2024-12-09T16:08:53.681" v="12978" actId="1076"/>
          <ac:spMkLst>
            <pc:docMk/>
            <pc:sldMk cId="3095231965" sldId="362"/>
            <ac:spMk id="1464" creationId="{361DD954-6917-9ED0-9254-4BFBE91F42F7}"/>
          </ac:spMkLst>
        </pc:spChg>
        <pc:picChg chg="add mod modCrop">
          <ac:chgData name="HERNANDEZ ALONSO JOSE PABLO" userId="8260aff1-4a66-4037-af9c-dfde8498240c" providerId="ADAL" clId="{9F6C006D-9870-4BDB-849F-738CD05A7525}" dt="2024-12-09T16:09:05.549" v="12983" actId="1076"/>
          <ac:picMkLst>
            <pc:docMk/>
            <pc:sldMk cId="3095231965" sldId="362"/>
            <ac:picMk id="5" creationId="{02E0C677-49EF-23D9-B8E5-0C5219FD179A}"/>
          </ac:picMkLst>
        </pc:picChg>
      </pc:sldChg>
      <pc:sldChg chg="modSp add mod">
        <pc:chgData name="HERNANDEZ ALONSO JOSE PABLO" userId="8260aff1-4a66-4037-af9c-dfde8498240c" providerId="ADAL" clId="{9F6C006D-9870-4BDB-849F-738CD05A7525}" dt="2024-12-09T07:34:23.230" v="11098" actId="1076"/>
        <pc:sldMkLst>
          <pc:docMk/>
          <pc:sldMk cId="105888041" sldId="363"/>
        </pc:sldMkLst>
        <pc:spChg chg="mod">
          <ac:chgData name="HERNANDEZ ALONSO JOSE PABLO" userId="8260aff1-4a66-4037-af9c-dfde8498240c" providerId="ADAL" clId="{9F6C006D-9870-4BDB-849F-738CD05A7525}" dt="2024-12-09T07:34:23.230" v="11098" actId="1076"/>
          <ac:spMkLst>
            <pc:docMk/>
            <pc:sldMk cId="105888041" sldId="363"/>
            <ac:spMk id="2" creationId="{F533CEBE-EF36-CD03-2307-38CB7E4429F6}"/>
          </ac:spMkLst>
        </pc:spChg>
        <pc:spChg chg="mod">
          <ac:chgData name="HERNANDEZ ALONSO JOSE PABLO" userId="8260aff1-4a66-4037-af9c-dfde8498240c" providerId="ADAL" clId="{9F6C006D-9870-4BDB-849F-738CD05A7525}" dt="2024-11-19T05:06:00.817" v="2456" actId="2711"/>
          <ac:spMkLst>
            <pc:docMk/>
            <pc:sldMk cId="105888041" sldId="363"/>
            <ac:spMk id="1464" creationId="{3AD39E51-6EE0-BA83-AEC3-0E62CDA6D707}"/>
          </ac:spMkLst>
        </pc:spChg>
      </pc:sldChg>
      <pc:sldChg chg="addSp delSp modSp add del mod">
        <pc:chgData name="HERNANDEZ ALONSO JOSE PABLO" userId="8260aff1-4a66-4037-af9c-dfde8498240c" providerId="ADAL" clId="{9F6C006D-9870-4BDB-849F-738CD05A7525}" dt="2024-11-19T05:06:21.002" v="2459" actId="2711"/>
        <pc:sldMkLst>
          <pc:docMk/>
          <pc:sldMk cId="1413905333" sldId="364"/>
        </pc:sldMkLst>
        <pc:spChg chg="add del mod">
          <ac:chgData name="HERNANDEZ ALONSO JOSE PABLO" userId="8260aff1-4a66-4037-af9c-dfde8498240c" providerId="ADAL" clId="{9F6C006D-9870-4BDB-849F-738CD05A7525}" dt="2024-11-19T05:06:21.002" v="2459" actId="2711"/>
          <ac:spMkLst>
            <pc:docMk/>
            <pc:sldMk cId="1413905333" sldId="364"/>
            <ac:spMk id="1898" creationId="{B5412D57-2429-1723-0DB0-BA6C2C5D466C}"/>
          </ac:spMkLst>
        </pc:spChg>
      </pc:sldChg>
      <pc:sldChg chg="addSp delSp modSp add mod">
        <pc:chgData name="HERNANDEZ ALONSO JOSE PABLO" userId="8260aff1-4a66-4037-af9c-dfde8498240c" providerId="ADAL" clId="{9F6C006D-9870-4BDB-849F-738CD05A7525}" dt="2024-12-09T08:51:31.489" v="12953" actId="20577"/>
        <pc:sldMkLst>
          <pc:docMk/>
          <pc:sldMk cId="3180677619" sldId="365"/>
        </pc:sldMkLst>
        <pc:spChg chg="add mod">
          <ac:chgData name="HERNANDEZ ALONSO JOSE PABLO" userId="8260aff1-4a66-4037-af9c-dfde8498240c" providerId="ADAL" clId="{9F6C006D-9870-4BDB-849F-738CD05A7525}" dt="2024-11-19T05:07:09.807" v="2464" actId="404"/>
          <ac:spMkLst>
            <pc:docMk/>
            <pc:sldMk cId="3180677619" sldId="365"/>
            <ac:spMk id="2" creationId="{9FC5B5B6-B167-A1D1-1DFB-A10FAA076936}"/>
          </ac:spMkLst>
        </pc:spChg>
        <pc:spChg chg="add mod">
          <ac:chgData name="HERNANDEZ ALONSO JOSE PABLO" userId="8260aff1-4a66-4037-af9c-dfde8498240c" providerId="ADAL" clId="{9F6C006D-9870-4BDB-849F-738CD05A7525}" dt="2024-12-09T08:51:31.489" v="12953" actId="20577"/>
          <ac:spMkLst>
            <pc:docMk/>
            <pc:sldMk cId="3180677619" sldId="365"/>
            <ac:spMk id="3" creationId="{FBBEBF7A-6355-F40A-760A-7CAAF0BDEAEF}"/>
          </ac:spMkLst>
        </pc:spChg>
        <pc:spChg chg="add mod">
          <ac:chgData name="HERNANDEZ ALONSO JOSE PABLO" userId="8260aff1-4a66-4037-af9c-dfde8498240c" providerId="ADAL" clId="{9F6C006D-9870-4BDB-849F-738CD05A7525}" dt="2024-11-19T05:07:09.807" v="2464" actId="404"/>
          <ac:spMkLst>
            <pc:docMk/>
            <pc:sldMk cId="3180677619" sldId="365"/>
            <ac:spMk id="4" creationId="{7F45777F-0F60-8144-DE6F-50B68D459614}"/>
          </ac:spMkLst>
        </pc:spChg>
        <pc:spChg chg="add mod">
          <ac:chgData name="HERNANDEZ ALONSO JOSE PABLO" userId="8260aff1-4a66-4037-af9c-dfde8498240c" providerId="ADAL" clId="{9F6C006D-9870-4BDB-849F-738CD05A7525}" dt="2024-11-19T05:07:09.807" v="2464" actId="404"/>
          <ac:spMkLst>
            <pc:docMk/>
            <pc:sldMk cId="3180677619" sldId="365"/>
            <ac:spMk id="5" creationId="{81015FBB-5346-0F67-69E4-61A8617F7B6B}"/>
          </ac:spMkLst>
        </pc:spChg>
        <pc:spChg chg="mod">
          <ac:chgData name="HERNANDEZ ALONSO JOSE PABLO" userId="8260aff1-4a66-4037-af9c-dfde8498240c" providerId="ADAL" clId="{9F6C006D-9870-4BDB-849F-738CD05A7525}" dt="2024-11-19T05:07:09.807" v="2464" actId="404"/>
          <ac:spMkLst>
            <pc:docMk/>
            <pc:sldMk cId="3180677619" sldId="365"/>
            <ac:spMk id="25" creationId="{C59C0A7B-BE08-DC3F-6443-691A91594BC6}"/>
          </ac:spMkLst>
        </pc:spChg>
        <pc:spChg chg="mod">
          <ac:chgData name="HERNANDEZ ALONSO JOSE PABLO" userId="8260aff1-4a66-4037-af9c-dfde8498240c" providerId="ADAL" clId="{9F6C006D-9870-4BDB-849F-738CD05A7525}" dt="2024-11-19T05:07:09.807" v="2464" actId="404"/>
          <ac:spMkLst>
            <pc:docMk/>
            <pc:sldMk cId="3180677619" sldId="365"/>
            <ac:spMk id="26" creationId="{E51E60CA-866A-471E-DF7D-56CC6B8D70FF}"/>
          </ac:spMkLst>
        </pc:spChg>
        <pc:spChg chg="mod">
          <ac:chgData name="HERNANDEZ ALONSO JOSE PABLO" userId="8260aff1-4a66-4037-af9c-dfde8498240c" providerId="ADAL" clId="{9F6C006D-9870-4BDB-849F-738CD05A7525}" dt="2024-11-19T05:07:09.807" v="2464" actId="404"/>
          <ac:spMkLst>
            <pc:docMk/>
            <pc:sldMk cId="3180677619" sldId="365"/>
            <ac:spMk id="27" creationId="{FC4C7A98-CF69-785D-20D3-C1740CBDE29B}"/>
          </ac:spMkLst>
        </pc:spChg>
        <pc:spChg chg="mod">
          <ac:chgData name="HERNANDEZ ALONSO JOSE PABLO" userId="8260aff1-4a66-4037-af9c-dfde8498240c" providerId="ADAL" clId="{9F6C006D-9870-4BDB-849F-738CD05A7525}" dt="2024-11-19T05:07:09.807" v="2464" actId="404"/>
          <ac:spMkLst>
            <pc:docMk/>
            <pc:sldMk cId="3180677619" sldId="365"/>
            <ac:spMk id="1601" creationId="{E7F5A68F-B7AB-66D4-1A73-88668BC15FE2}"/>
          </ac:spMkLst>
        </pc:spChg>
        <pc:spChg chg="mod">
          <ac:chgData name="HERNANDEZ ALONSO JOSE PABLO" userId="8260aff1-4a66-4037-af9c-dfde8498240c" providerId="ADAL" clId="{9F6C006D-9870-4BDB-849F-738CD05A7525}" dt="2024-11-19T05:07:09.807" v="2464" actId="404"/>
          <ac:spMkLst>
            <pc:docMk/>
            <pc:sldMk cId="3180677619" sldId="365"/>
            <ac:spMk id="1603" creationId="{01EAFA10-E030-E763-39E4-67C0B714D7AB}"/>
          </ac:spMkLst>
        </pc:spChg>
      </pc:sldChg>
      <pc:sldChg chg="addSp delSp modSp add mod">
        <pc:chgData name="HERNANDEZ ALONSO JOSE PABLO" userId="8260aff1-4a66-4037-af9c-dfde8498240c" providerId="ADAL" clId="{9F6C006D-9870-4BDB-849F-738CD05A7525}" dt="2024-12-09T08:51:23.330" v="12949"/>
        <pc:sldMkLst>
          <pc:docMk/>
          <pc:sldMk cId="3713534640" sldId="366"/>
        </pc:sldMkLst>
        <pc:spChg chg="add mod">
          <ac:chgData name="HERNANDEZ ALONSO JOSE PABLO" userId="8260aff1-4a66-4037-af9c-dfde8498240c" providerId="ADAL" clId="{9F6C006D-9870-4BDB-849F-738CD05A7525}" dt="2024-12-09T08:50:30.436" v="12947"/>
          <ac:spMkLst>
            <pc:docMk/>
            <pc:sldMk cId="3713534640" sldId="366"/>
            <ac:spMk id="2" creationId="{75428D43-3F3A-7C7E-ED81-3B6605728463}"/>
          </ac:spMkLst>
        </pc:spChg>
        <pc:spChg chg="add mod">
          <ac:chgData name="HERNANDEZ ALONSO JOSE PABLO" userId="8260aff1-4a66-4037-af9c-dfde8498240c" providerId="ADAL" clId="{9F6C006D-9870-4BDB-849F-738CD05A7525}" dt="2024-11-19T05:07:30.560" v="2466" actId="404"/>
          <ac:spMkLst>
            <pc:docMk/>
            <pc:sldMk cId="3713534640" sldId="366"/>
            <ac:spMk id="3" creationId="{32A957F8-7819-FFAA-07F3-6E3ADC22ADBE}"/>
          </ac:spMkLst>
        </pc:spChg>
        <pc:spChg chg="add mod">
          <ac:chgData name="HERNANDEZ ALONSO JOSE PABLO" userId="8260aff1-4a66-4037-af9c-dfde8498240c" providerId="ADAL" clId="{9F6C006D-9870-4BDB-849F-738CD05A7525}" dt="2024-11-19T05:07:30.560" v="2466" actId="404"/>
          <ac:spMkLst>
            <pc:docMk/>
            <pc:sldMk cId="3713534640" sldId="366"/>
            <ac:spMk id="4" creationId="{FBECB633-35C2-FC9D-3516-1989D5A1A916}"/>
          </ac:spMkLst>
        </pc:spChg>
        <pc:spChg chg="add mod">
          <ac:chgData name="HERNANDEZ ALONSO JOSE PABLO" userId="8260aff1-4a66-4037-af9c-dfde8498240c" providerId="ADAL" clId="{9F6C006D-9870-4BDB-849F-738CD05A7525}" dt="2024-11-19T05:07:30.560" v="2466" actId="404"/>
          <ac:spMkLst>
            <pc:docMk/>
            <pc:sldMk cId="3713534640" sldId="366"/>
            <ac:spMk id="5" creationId="{A1E8AC95-F9F2-9E08-30FA-C24FFE211F5D}"/>
          </ac:spMkLst>
        </pc:spChg>
        <pc:spChg chg="mod">
          <ac:chgData name="HERNANDEZ ALONSO JOSE PABLO" userId="8260aff1-4a66-4037-af9c-dfde8498240c" providerId="ADAL" clId="{9F6C006D-9870-4BDB-849F-738CD05A7525}" dt="2024-11-19T05:07:30.560" v="2466" actId="404"/>
          <ac:spMkLst>
            <pc:docMk/>
            <pc:sldMk cId="3713534640" sldId="366"/>
            <ac:spMk id="25" creationId="{30C64C8A-62F5-AFAA-43DD-8B64DF908770}"/>
          </ac:spMkLst>
        </pc:spChg>
        <pc:spChg chg="mod">
          <ac:chgData name="HERNANDEZ ALONSO JOSE PABLO" userId="8260aff1-4a66-4037-af9c-dfde8498240c" providerId="ADAL" clId="{9F6C006D-9870-4BDB-849F-738CD05A7525}" dt="2024-11-19T05:07:30.560" v="2466" actId="404"/>
          <ac:spMkLst>
            <pc:docMk/>
            <pc:sldMk cId="3713534640" sldId="366"/>
            <ac:spMk id="26" creationId="{8360D4E5-0C7A-0AC3-F12A-26AAD4AEDF30}"/>
          </ac:spMkLst>
        </pc:spChg>
        <pc:spChg chg="mod">
          <ac:chgData name="HERNANDEZ ALONSO JOSE PABLO" userId="8260aff1-4a66-4037-af9c-dfde8498240c" providerId="ADAL" clId="{9F6C006D-9870-4BDB-849F-738CD05A7525}" dt="2024-11-19T05:07:30.560" v="2466" actId="404"/>
          <ac:spMkLst>
            <pc:docMk/>
            <pc:sldMk cId="3713534640" sldId="366"/>
            <ac:spMk id="27" creationId="{D1A7D34A-EF0E-AE7D-6D44-C959EC523148}"/>
          </ac:spMkLst>
        </pc:spChg>
        <pc:spChg chg="mod">
          <ac:chgData name="HERNANDEZ ALONSO JOSE PABLO" userId="8260aff1-4a66-4037-af9c-dfde8498240c" providerId="ADAL" clId="{9F6C006D-9870-4BDB-849F-738CD05A7525}" dt="2024-11-19T05:07:30.560" v="2466" actId="404"/>
          <ac:spMkLst>
            <pc:docMk/>
            <pc:sldMk cId="3713534640" sldId="366"/>
            <ac:spMk id="1601" creationId="{1D99992E-1032-453C-F4B1-6DB298939573}"/>
          </ac:spMkLst>
        </pc:spChg>
        <pc:spChg chg="mod">
          <ac:chgData name="HERNANDEZ ALONSO JOSE PABLO" userId="8260aff1-4a66-4037-af9c-dfde8498240c" providerId="ADAL" clId="{9F6C006D-9870-4BDB-849F-738CD05A7525}" dt="2024-12-09T08:51:23.330" v="12949"/>
          <ac:spMkLst>
            <pc:docMk/>
            <pc:sldMk cId="3713534640" sldId="366"/>
            <ac:spMk id="1603" creationId="{142FB27D-BDE7-C1B5-4C54-FB006E9C662A}"/>
          </ac:spMkLst>
        </pc:spChg>
      </pc:sldChg>
      <pc:sldChg chg="delSp modSp add mod ord">
        <pc:chgData name="HERNANDEZ ALONSO JOSE PABLO" userId="8260aff1-4a66-4037-af9c-dfde8498240c" providerId="ADAL" clId="{9F6C006D-9870-4BDB-849F-738CD05A7525}" dt="2024-11-19T05:01:22.507" v="2388" actId="2711"/>
        <pc:sldMkLst>
          <pc:docMk/>
          <pc:sldMk cId="499046887" sldId="367"/>
        </pc:sldMkLst>
        <pc:spChg chg="mod">
          <ac:chgData name="HERNANDEZ ALONSO JOSE PABLO" userId="8260aff1-4a66-4037-af9c-dfde8498240c" providerId="ADAL" clId="{9F6C006D-9870-4BDB-849F-738CD05A7525}" dt="2024-11-19T05:01:22.507" v="2388" actId="2711"/>
          <ac:spMkLst>
            <pc:docMk/>
            <pc:sldMk cId="499046887" sldId="367"/>
            <ac:spMk id="1522" creationId="{5D011284-8A70-CF01-C6BA-D18D0677D44A}"/>
          </ac:spMkLst>
        </pc:spChg>
      </pc:sldChg>
      <pc:sldChg chg="addSp modSp add mod ord">
        <pc:chgData name="HERNANDEZ ALONSO JOSE PABLO" userId="8260aff1-4a66-4037-af9c-dfde8498240c" providerId="ADAL" clId="{9F6C006D-9870-4BDB-849F-738CD05A7525}" dt="2024-11-19T05:41:49.637" v="5532" actId="20577"/>
        <pc:sldMkLst>
          <pc:docMk/>
          <pc:sldMk cId="2203718586" sldId="368"/>
        </pc:sldMkLst>
        <pc:spChg chg="add mod">
          <ac:chgData name="HERNANDEZ ALONSO JOSE PABLO" userId="8260aff1-4a66-4037-af9c-dfde8498240c" providerId="ADAL" clId="{9F6C006D-9870-4BDB-849F-738CD05A7525}" dt="2024-11-19T04:53:30.642" v="1941" actId="1076"/>
          <ac:spMkLst>
            <pc:docMk/>
            <pc:sldMk cId="2203718586" sldId="368"/>
            <ac:spMk id="2" creationId="{8467CF5D-B326-307B-CF4B-468399EBF91A}"/>
          </ac:spMkLst>
        </pc:spChg>
        <pc:spChg chg="mod">
          <ac:chgData name="HERNANDEZ ALONSO JOSE PABLO" userId="8260aff1-4a66-4037-af9c-dfde8498240c" providerId="ADAL" clId="{9F6C006D-9870-4BDB-849F-738CD05A7525}" dt="2024-11-19T05:41:49.637" v="5532" actId="20577"/>
          <ac:spMkLst>
            <pc:docMk/>
            <pc:sldMk cId="2203718586" sldId="368"/>
            <ac:spMk id="1464" creationId="{542C049C-A781-8A2C-75FB-FB77F65153EE}"/>
          </ac:spMkLst>
        </pc:spChg>
        <pc:spChg chg="mod">
          <ac:chgData name="HERNANDEZ ALONSO JOSE PABLO" userId="8260aff1-4a66-4037-af9c-dfde8498240c" providerId="ADAL" clId="{9F6C006D-9870-4BDB-849F-738CD05A7525}" dt="2024-11-19T04:57:14.380" v="2361" actId="14100"/>
          <ac:spMkLst>
            <pc:docMk/>
            <pc:sldMk cId="2203718586" sldId="368"/>
            <ac:spMk id="1468" creationId="{025C7A40-95BB-A684-E10D-4B4F17A44389}"/>
          </ac:spMkLst>
        </pc:spChg>
      </pc:sldChg>
      <pc:sldChg chg="addSp delSp modSp add mod">
        <pc:chgData name="HERNANDEZ ALONSO JOSE PABLO" userId="8260aff1-4a66-4037-af9c-dfde8498240c" providerId="ADAL" clId="{9F6C006D-9870-4BDB-849F-738CD05A7525}" dt="2024-11-19T05:17:48.181" v="3552" actId="12"/>
        <pc:sldMkLst>
          <pc:docMk/>
          <pc:sldMk cId="1064856081" sldId="369"/>
        </pc:sldMkLst>
        <pc:spChg chg="mod">
          <ac:chgData name="HERNANDEZ ALONSO JOSE PABLO" userId="8260aff1-4a66-4037-af9c-dfde8498240c" providerId="ADAL" clId="{9F6C006D-9870-4BDB-849F-738CD05A7525}" dt="2024-11-19T05:17:48.181" v="3552" actId="12"/>
          <ac:spMkLst>
            <pc:docMk/>
            <pc:sldMk cId="1064856081" sldId="369"/>
            <ac:spMk id="1468" creationId="{B136A425-2280-13B2-B53E-66156E18AB88}"/>
          </ac:spMkLst>
        </pc:spChg>
      </pc:sldChg>
      <pc:sldChg chg="modSp add mod">
        <pc:chgData name="HERNANDEZ ALONSO JOSE PABLO" userId="8260aff1-4a66-4037-af9c-dfde8498240c" providerId="ADAL" clId="{9F6C006D-9870-4BDB-849F-738CD05A7525}" dt="2024-11-19T05:24:58.397" v="4143" actId="20577"/>
        <pc:sldMkLst>
          <pc:docMk/>
          <pc:sldMk cId="2222528929" sldId="370"/>
        </pc:sldMkLst>
        <pc:spChg chg="mod">
          <ac:chgData name="HERNANDEZ ALONSO JOSE PABLO" userId="8260aff1-4a66-4037-af9c-dfde8498240c" providerId="ADAL" clId="{9F6C006D-9870-4BDB-849F-738CD05A7525}" dt="2024-11-19T05:24:58.397" v="4143" actId="20577"/>
          <ac:spMkLst>
            <pc:docMk/>
            <pc:sldMk cId="2222528929" sldId="370"/>
            <ac:spMk id="1468" creationId="{3352BE59-BBF8-060C-7643-2618BDB5F47C}"/>
          </ac:spMkLst>
        </pc:spChg>
      </pc:sldChg>
      <pc:sldChg chg="modSp add mod">
        <pc:chgData name="HERNANDEZ ALONSO JOSE PABLO" userId="8260aff1-4a66-4037-af9c-dfde8498240c" providerId="ADAL" clId="{9F6C006D-9870-4BDB-849F-738CD05A7525}" dt="2024-11-19T06:55:17.459" v="6656" actId="5793"/>
        <pc:sldMkLst>
          <pc:docMk/>
          <pc:sldMk cId="2663481330" sldId="371"/>
        </pc:sldMkLst>
      </pc:sldChg>
      <pc:sldChg chg="add del">
        <pc:chgData name="HERNANDEZ ALONSO JOSE PABLO" userId="8260aff1-4a66-4037-af9c-dfde8498240c" providerId="ADAL" clId="{9F6C006D-9870-4BDB-849F-738CD05A7525}" dt="2024-11-19T06:33:06.813" v="6253" actId="47"/>
        <pc:sldMkLst>
          <pc:docMk/>
          <pc:sldMk cId="4094790006" sldId="371"/>
        </pc:sldMkLst>
      </pc:sldChg>
      <pc:sldChg chg="modSp mod">
        <pc:chgData name="HERNANDEZ ALONSO JOSE PABLO" userId="8260aff1-4a66-4037-af9c-dfde8498240c" providerId="ADAL" clId="{9F6C006D-9870-4BDB-849F-738CD05A7525}" dt="2024-12-09T03:15:38.927" v="6939" actId="14100"/>
        <pc:sldMkLst>
          <pc:docMk/>
          <pc:sldMk cId="3590808999" sldId="378"/>
        </pc:sldMkLst>
        <pc:spChg chg="mod">
          <ac:chgData name="HERNANDEZ ALONSO JOSE PABLO" userId="8260aff1-4a66-4037-af9c-dfde8498240c" providerId="ADAL" clId="{9F6C006D-9870-4BDB-849F-738CD05A7525}" dt="2024-12-09T03:15:38.927" v="6939" actId="14100"/>
          <ac:spMkLst>
            <pc:docMk/>
            <pc:sldMk cId="3590808999" sldId="378"/>
            <ac:spMk id="2" creationId="{516B3470-1198-9EF1-9E56-ABFB1FB30BDA}"/>
          </ac:spMkLst>
        </pc:spChg>
        <pc:picChg chg="mod">
          <ac:chgData name="HERNANDEZ ALONSO JOSE PABLO" userId="8260aff1-4a66-4037-af9c-dfde8498240c" providerId="ADAL" clId="{9F6C006D-9870-4BDB-849F-738CD05A7525}" dt="2024-12-09T03:15:37.840" v="6936" actId="1076"/>
          <ac:picMkLst>
            <pc:docMk/>
            <pc:sldMk cId="3590808999" sldId="378"/>
            <ac:picMk id="3" creationId="{25A773BA-ED55-08B4-FB45-A33C286CD1C3}"/>
          </ac:picMkLst>
        </pc:picChg>
      </pc:sldChg>
      <pc:sldChg chg="modSp mod">
        <pc:chgData name="HERNANDEZ ALONSO JOSE PABLO" userId="8260aff1-4a66-4037-af9c-dfde8498240c" providerId="ADAL" clId="{9F6C006D-9870-4BDB-849F-738CD05A7525}" dt="2024-12-09T03:15:40.833" v="6941" actId="1076"/>
        <pc:sldMkLst>
          <pc:docMk/>
          <pc:sldMk cId="2261812185" sldId="379"/>
        </pc:sldMkLst>
        <pc:spChg chg="mod">
          <ac:chgData name="HERNANDEZ ALONSO JOSE PABLO" userId="8260aff1-4a66-4037-af9c-dfde8498240c" providerId="ADAL" clId="{9F6C006D-9870-4BDB-849F-738CD05A7525}" dt="2024-12-09T03:14:50.266" v="6915" actId="14100"/>
          <ac:spMkLst>
            <pc:docMk/>
            <pc:sldMk cId="2261812185" sldId="379"/>
            <ac:spMk id="2" creationId="{516B3470-1198-9EF1-9E56-ABFB1FB30BDA}"/>
          </ac:spMkLst>
        </pc:spChg>
        <pc:picChg chg="mod">
          <ac:chgData name="HERNANDEZ ALONSO JOSE PABLO" userId="8260aff1-4a66-4037-af9c-dfde8498240c" providerId="ADAL" clId="{9F6C006D-9870-4BDB-849F-738CD05A7525}" dt="2024-12-09T03:14:53.309" v="6916" actId="1076"/>
          <ac:picMkLst>
            <pc:docMk/>
            <pc:sldMk cId="2261812185" sldId="379"/>
            <ac:picMk id="3" creationId="{0F74EB2A-52E7-E2E3-587A-EB0F4FA76D79}"/>
          </ac:picMkLst>
        </pc:picChg>
        <pc:picChg chg="mod">
          <ac:chgData name="HERNANDEZ ALONSO JOSE PABLO" userId="8260aff1-4a66-4037-af9c-dfde8498240c" providerId="ADAL" clId="{9F6C006D-9870-4BDB-849F-738CD05A7525}" dt="2024-12-09T03:15:40.833" v="6941" actId="1076"/>
          <ac:picMkLst>
            <pc:docMk/>
            <pc:sldMk cId="2261812185" sldId="379"/>
            <ac:picMk id="4" creationId="{9A1BB2DF-8498-99F4-BFAC-1B054CD0D8E8}"/>
          </ac:picMkLst>
        </pc:picChg>
      </pc:sldChg>
      <pc:sldChg chg="modSp mod">
        <pc:chgData name="HERNANDEZ ALONSO JOSE PABLO" userId="8260aff1-4a66-4037-af9c-dfde8498240c" providerId="ADAL" clId="{9F6C006D-9870-4BDB-849F-738CD05A7525}" dt="2024-12-09T08:37:02.462" v="12811" actId="1076"/>
        <pc:sldMkLst>
          <pc:docMk/>
          <pc:sldMk cId="3275162097" sldId="380"/>
        </pc:sldMkLst>
        <pc:picChg chg="mod">
          <ac:chgData name="HERNANDEZ ALONSO JOSE PABLO" userId="8260aff1-4a66-4037-af9c-dfde8498240c" providerId="ADAL" clId="{9F6C006D-9870-4BDB-849F-738CD05A7525}" dt="2024-12-09T08:37:02.462" v="12811" actId="1076"/>
          <ac:picMkLst>
            <pc:docMk/>
            <pc:sldMk cId="3275162097" sldId="380"/>
            <ac:picMk id="3" creationId="{EDC7462C-0C93-0CD6-1D7B-6B6F0E72E67A}"/>
          </ac:picMkLst>
        </pc:picChg>
        <pc:picChg chg="mod">
          <ac:chgData name="HERNANDEZ ALONSO JOSE PABLO" userId="8260aff1-4a66-4037-af9c-dfde8498240c" providerId="ADAL" clId="{9F6C006D-9870-4BDB-849F-738CD05A7525}" dt="2024-12-09T08:36:57.880" v="12810" actId="1035"/>
          <ac:picMkLst>
            <pc:docMk/>
            <pc:sldMk cId="3275162097" sldId="380"/>
            <ac:picMk id="4" creationId="{722ACC91-E520-D26D-E96C-7AF344CB4B11}"/>
          </ac:picMkLst>
        </pc:picChg>
      </pc:sldChg>
      <pc:sldChg chg="modSp mod">
        <pc:chgData name="HERNANDEZ ALONSO JOSE PABLO" userId="8260aff1-4a66-4037-af9c-dfde8498240c" providerId="ADAL" clId="{9F6C006D-9870-4BDB-849F-738CD05A7525}" dt="2024-12-09T03:19:31.583" v="7064" actId="20577"/>
        <pc:sldMkLst>
          <pc:docMk/>
          <pc:sldMk cId="1591169970" sldId="385"/>
        </pc:sldMkLst>
        <pc:spChg chg="mod">
          <ac:chgData name="HERNANDEZ ALONSO JOSE PABLO" userId="8260aff1-4a66-4037-af9c-dfde8498240c" providerId="ADAL" clId="{9F6C006D-9870-4BDB-849F-738CD05A7525}" dt="2024-12-09T03:19:31.583" v="7064" actId="20577"/>
          <ac:spMkLst>
            <pc:docMk/>
            <pc:sldMk cId="1591169970" sldId="385"/>
            <ac:spMk id="4" creationId="{7734BEA7-6F4E-F147-A55D-D608667C8329}"/>
          </ac:spMkLst>
        </pc:spChg>
      </pc:sldChg>
      <pc:sldChg chg="modSp mod">
        <pc:chgData name="HERNANDEZ ALONSO JOSE PABLO" userId="8260aff1-4a66-4037-af9c-dfde8498240c" providerId="ADAL" clId="{9F6C006D-9870-4BDB-849F-738CD05A7525}" dt="2024-12-09T03:19:38.055" v="7065" actId="1076"/>
        <pc:sldMkLst>
          <pc:docMk/>
          <pc:sldMk cId="2334836799" sldId="386"/>
        </pc:sldMkLst>
        <pc:spChg chg="mod">
          <ac:chgData name="HERNANDEZ ALONSO JOSE PABLO" userId="8260aff1-4a66-4037-af9c-dfde8498240c" providerId="ADAL" clId="{9F6C006D-9870-4BDB-849F-738CD05A7525}" dt="2024-12-09T03:19:38.055" v="7065" actId="1076"/>
          <ac:spMkLst>
            <pc:docMk/>
            <pc:sldMk cId="2334836799" sldId="386"/>
            <ac:spMk id="5" creationId="{9DEFE192-08CF-E3A2-EF20-C9FAD132B2C2}"/>
          </ac:spMkLst>
        </pc:spChg>
      </pc:sldChg>
      <pc:sldChg chg="modSp mod">
        <pc:chgData name="HERNANDEZ ALONSO JOSE PABLO" userId="8260aff1-4a66-4037-af9c-dfde8498240c" providerId="ADAL" clId="{9F6C006D-9870-4BDB-849F-738CD05A7525}" dt="2024-12-09T03:19:54.647" v="7066" actId="1076"/>
        <pc:sldMkLst>
          <pc:docMk/>
          <pc:sldMk cId="2391219543" sldId="387"/>
        </pc:sldMkLst>
        <pc:spChg chg="mod">
          <ac:chgData name="HERNANDEZ ALONSO JOSE PABLO" userId="8260aff1-4a66-4037-af9c-dfde8498240c" providerId="ADAL" clId="{9F6C006D-9870-4BDB-849F-738CD05A7525}" dt="2024-12-09T03:19:54.647" v="7066" actId="1076"/>
          <ac:spMkLst>
            <pc:docMk/>
            <pc:sldMk cId="2391219543" sldId="387"/>
            <ac:spMk id="5" creationId="{9DEFE192-08CF-E3A2-EF20-C9FAD132B2C2}"/>
          </ac:spMkLst>
        </pc:spChg>
      </pc:sldChg>
      <pc:sldChg chg="modSp mod">
        <pc:chgData name="HERNANDEZ ALONSO JOSE PABLO" userId="8260aff1-4a66-4037-af9c-dfde8498240c" providerId="ADAL" clId="{9F6C006D-9870-4BDB-849F-738CD05A7525}" dt="2024-12-09T03:26:01.948" v="7597" actId="20577"/>
        <pc:sldMkLst>
          <pc:docMk/>
          <pc:sldMk cId="330582299" sldId="388"/>
        </pc:sldMkLst>
        <pc:spChg chg="mod">
          <ac:chgData name="HERNANDEZ ALONSO JOSE PABLO" userId="8260aff1-4a66-4037-af9c-dfde8498240c" providerId="ADAL" clId="{9F6C006D-9870-4BDB-849F-738CD05A7525}" dt="2024-12-09T03:26:01.948" v="7597" actId="20577"/>
          <ac:spMkLst>
            <pc:docMk/>
            <pc:sldMk cId="330582299" sldId="388"/>
            <ac:spMk id="2" creationId="{99F874A9-194D-F47D-23AC-A546A089371F}"/>
          </ac:spMkLst>
        </pc:spChg>
      </pc:sldChg>
      <pc:sldChg chg="addSp delSp modSp mod">
        <pc:chgData name="HERNANDEZ ALONSO JOSE PABLO" userId="8260aff1-4a66-4037-af9c-dfde8498240c" providerId="ADAL" clId="{9F6C006D-9870-4BDB-849F-738CD05A7525}" dt="2024-12-09T03:29:29.132" v="7655" actId="1076"/>
        <pc:sldMkLst>
          <pc:docMk/>
          <pc:sldMk cId="957387772" sldId="391"/>
        </pc:sldMkLst>
        <pc:spChg chg="add mod">
          <ac:chgData name="HERNANDEZ ALONSO JOSE PABLO" userId="8260aff1-4a66-4037-af9c-dfde8498240c" providerId="ADAL" clId="{9F6C006D-9870-4BDB-849F-738CD05A7525}" dt="2024-12-09T03:29:14.022" v="7649" actId="1076"/>
          <ac:spMkLst>
            <pc:docMk/>
            <pc:sldMk cId="957387772" sldId="391"/>
            <ac:spMk id="4" creationId="{85B06E43-A9F5-10DE-6BDE-5B65AAE10C8C}"/>
          </ac:spMkLst>
        </pc:spChg>
        <pc:spChg chg="mod">
          <ac:chgData name="HERNANDEZ ALONSO JOSE PABLO" userId="8260aff1-4a66-4037-af9c-dfde8498240c" providerId="ADAL" clId="{9F6C006D-9870-4BDB-849F-738CD05A7525}" dt="2024-12-09T03:29:02.318" v="7645" actId="1076"/>
          <ac:spMkLst>
            <pc:docMk/>
            <pc:sldMk cId="957387772" sldId="391"/>
            <ac:spMk id="5" creationId="{25581364-DC4C-D784-536E-276531457329}"/>
          </ac:spMkLst>
        </pc:spChg>
        <pc:spChg chg="mod">
          <ac:chgData name="HERNANDEZ ALONSO JOSE PABLO" userId="8260aff1-4a66-4037-af9c-dfde8498240c" providerId="ADAL" clId="{9F6C006D-9870-4BDB-849F-738CD05A7525}" dt="2024-12-09T03:29:11.522" v="7648" actId="1076"/>
          <ac:spMkLst>
            <pc:docMk/>
            <pc:sldMk cId="957387772" sldId="391"/>
            <ac:spMk id="6" creationId="{85B06E43-A9F5-10DE-6BDE-5B65AAE10C8C}"/>
          </ac:spMkLst>
        </pc:spChg>
        <pc:picChg chg="del">
          <ac:chgData name="HERNANDEZ ALONSO JOSE PABLO" userId="8260aff1-4a66-4037-af9c-dfde8498240c" providerId="ADAL" clId="{9F6C006D-9870-4BDB-849F-738CD05A7525}" dt="2024-12-09T03:28:24.910" v="7631" actId="478"/>
          <ac:picMkLst>
            <pc:docMk/>
            <pc:sldMk cId="957387772" sldId="391"/>
            <ac:picMk id="2" creationId="{E2C99984-995A-7133-B3E1-909824A1E50D}"/>
          </ac:picMkLst>
        </pc:picChg>
        <pc:picChg chg="add del mod">
          <ac:chgData name="HERNANDEZ ALONSO JOSE PABLO" userId="8260aff1-4a66-4037-af9c-dfde8498240c" providerId="ADAL" clId="{9F6C006D-9870-4BDB-849F-738CD05A7525}" dt="2024-12-09T03:27:55.886" v="7616" actId="21"/>
          <ac:picMkLst>
            <pc:docMk/>
            <pc:sldMk cId="957387772" sldId="391"/>
            <ac:picMk id="3" creationId="{CDF24424-F210-B45F-0350-EBA9B4D18500}"/>
          </ac:picMkLst>
        </pc:picChg>
        <pc:picChg chg="add mod modCrop">
          <ac:chgData name="HERNANDEZ ALONSO JOSE PABLO" userId="8260aff1-4a66-4037-af9c-dfde8498240c" providerId="ADAL" clId="{9F6C006D-9870-4BDB-849F-738CD05A7525}" dt="2024-12-09T03:29:29.132" v="7655" actId="1076"/>
          <ac:picMkLst>
            <pc:docMk/>
            <pc:sldMk cId="957387772" sldId="391"/>
            <ac:picMk id="7" creationId="{CDF24424-F210-B45F-0350-EBA9B4D18500}"/>
          </ac:picMkLst>
        </pc:picChg>
      </pc:sldChg>
      <pc:sldChg chg="addSp delSp modSp del mod">
        <pc:chgData name="HERNANDEZ ALONSO JOSE PABLO" userId="8260aff1-4a66-4037-af9c-dfde8498240c" providerId="ADAL" clId="{9F6C006D-9870-4BDB-849F-738CD05A7525}" dt="2024-12-09T03:29:32.789" v="7656" actId="47"/>
        <pc:sldMkLst>
          <pc:docMk/>
          <pc:sldMk cId="1140454769" sldId="392"/>
        </pc:sldMkLst>
        <pc:spChg chg="mod">
          <ac:chgData name="HERNANDEZ ALONSO JOSE PABLO" userId="8260aff1-4a66-4037-af9c-dfde8498240c" providerId="ADAL" clId="{9F6C006D-9870-4BDB-849F-738CD05A7525}" dt="2024-12-09T03:28:09.773" v="7624" actId="21"/>
          <ac:spMkLst>
            <pc:docMk/>
            <pc:sldMk cId="1140454769" sldId="392"/>
            <ac:spMk id="5" creationId="{25581364-DC4C-D784-536E-276531457329}"/>
          </ac:spMkLst>
        </pc:spChg>
        <pc:spChg chg="del">
          <ac:chgData name="HERNANDEZ ALONSO JOSE PABLO" userId="8260aff1-4a66-4037-af9c-dfde8498240c" providerId="ADAL" clId="{9F6C006D-9870-4BDB-849F-738CD05A7525}" dt="2024-12-09T03:28:30.421" v="7632" actId="21"/>
          <ac:spMkLst>
            <pc:docMk/>
            <pc:sldMk cId="1140454769" sldId="392"/>
            <ac:spMk id="6" creationId="{85B06E43-A9F5-10DE-6BDE-5B65AAE10C8C}"/>
          </ac:spMkLst>
        </pc:spChg>
        <pc:picChg chg="add del mod">
          <ac:chgData name="HERNANDEZ ALONSO JOSE PABLO" userId="8260aff1-4a66-4037-af9c-dfde8498240c" providerId="ADAL" clId="{9F6C006D-9870-4BDB-849F-738CD05A7525}" dt="2024-12-09T03:29:16.695" v="7650" actId="21"/>
          <ac:picMkLst>
            <pc:docMk/>
            <pc:sldMk cId="1140454769" sldId="392"/>
            <ac:picMk id="3" creationId="{CDF24424-F210-B45F-0350-EBA9B4D18500}"/>
          </ac:picMkLst>
        </pc:picChg>
      </pc:sldChg>
      <pc:sldChg chg="delSp modSp mod">
        <pc:chgData name="HERNANDEZ ALONSO JOSE PABLO" userId="8260aff1-4a66-4037-af9c-dfde8498240c" providerId="ADAL" clId="{9F6C006D-9870-4BDB-849F-738CD05A7525}" dt="2024-12-09T05:16:45.238" v="9879" actId="1076"/>
        <pc:sldMkLst>
          <pc:docMk/>
          <pc:sldMk cId="3379066594" sldId="393"/>
        </pc:sldMkLst>
        <pc:spChg chg="mod">
          <ac:chgData name="HERNANDEZ ALONSO JOSE PABLO" userId="8260aff1-4a66-4037-af9c-dfde8498240c" providerId="ADAL" clId="{9F6C006D-9870-4BDB-849F-738CD05A7525}" dt="2024-12-09T05:16:45.238" v="9879" actId="1076"/>
          <ac:spMkLst>
            <pc:docMk/>
            <pc:sldMk cId="3379066594" sldId="393"/>
            <ac:spMk id="5" creationId="{25581364-DC4C-D784-536E-276531457329}"/>
          </ac:spMkLst>
        </pc:spChg>
        <pc:spChg chg="mod">
          <ac:chgData name="HERNANDEZ ALONSO JOSE PABLO" userId="8260aff1-4a66-4037-af9c-dfde8498240c" providerId="ADAL" clId="{9F6C006D-9870-4BDB-849F-738CD05A7525}" dt="2024-12-09T03:46:36.896" v="8305" actId="14100"/>
          <ac:spMkLst>
            <pc:docMk/>
            <pc:sldMk cId="3379066594" sldId="393"/>
            <ac:spMk id="6" creationId="{85B06E43-A9F5-10DE-6BDE-5B65AAE10C8C}"/>
          </ac:spMkLst>
        </pc:spChg>
        <pc:picChg chg="del">
          <ac:chgData name="HERNANDEZ ALONSO JOSE PABLO" userId="8260aff1-4a66-4037-af9c-dfde8498240c" providerId="ADAL" clId="{9F6C006D-9870-4BDB-849F-738CD05A7525}" dt="2024-12-09T03:40:40.390" v="8228" actId="478"/>
          <ac:picMkLst>
            <pc:docMk/>
            <pc:sldMk cId="3379066594" sldId="393"/>
            <ac:picMk id="2" creationId="{865CCA7E-7544-8BDE-3927-4144E6F0ED1E}"/>
          </ac:picMkLst>
        </pc:picChg>
      </pc:sldChg>
      <pc:sldChg chg="modSp mod">
        <pc:chgData name="HERNANDEZ ALONSO JOSE PABLO" userId="8260aff1-4a66-4037-af9c-dfde8498240c" providerId="ADAL" clId="{9F6C006D-9870-4BDB-849F-738CD05A7525}" dt="2024-12-09T07:14:14.256" v="10989" actId="20577"/>
        <pc:sldMkLst>
          <pc:docMk/>
          <pc:sldMk cId="3946374254" sldId="394"/>
        </pc:sldMkLst>
        <pc:spChg chg="mod">
          <ac:chgData name="HERNANDEZ ALONSO JOSE PABLO" userId="8260aff1-4a66-4037-af9c-dfde8498240c" providerId="ADAL" clId="{9F6C006D-9870-4BDB-849F-738CD05A7525}" dt="2024-12-09T07:14:14.256" v="10989" actId="20577"/>
          <ac:spMkLst>
            <pc:docMk/>
            <pc:sldMk cId="3946374254" sldId="394"/>
            <ac:spMk id="3" creationId="{80585BC1-710C-324B-DF80-846D1029C693}"/>
          </ac:spMkLst>
        </pc:spChg>
        <pc:spChg chg="mod">
          <ac:chgData name="HERNANDEZ ALONSO JOSE PABLO" userId="8260aff1-4a66-4037-af9c-dfde8498240c" providerId="ADAL" clId="{9F6C006D-9870-4BDB-849F-738CD05A7525}" dt="2024-12-09T07:14:09.884" v="10985" actId="313"/>
          <ac:spMkLst>
            <pc:docMk/>
            <pc:sldMk cId="3946374254" sldId="394"/>
            <ac:spMk id="5" creationId="{92F54AD2-E42C-82B3-DCD0-7D6A64EA470A}"/>
          </ac:spMkLst>
        </pc:spChg>
      </pc:sldChg>
      <pc:sldChg chg="del">
        <pc:chgData name="HERNANDEZ ALONSO JOSE PABLO" userId="8260aff1-4a66-4037-af9c-dfde8498240c" providerId="ADAL" clId="{9F6C006D-9870-4BDB-849F-738CD05A7525}" dt="2024-12-09T07:13:31.885" v="10978" actId="47"/>
        <pc:sldMkLst>
          <pc:docMk/>
          <pc:sldMk cId="792356031" sldId="395"/>
        </pc:sldMkLst>
      </pc:sldChg>
      <pc:sldChg chg="addSp delSp modSp mod">
        <pc:chgData name="HERNANDEZ ALONSO JOSE PABLO" userId="8260aff1-4a66-4037-af9c-dfde8498240c" providerId="ADAL" clId="{9F6C006D-9870-4BDB-849F-738CD05A7525}" dt="2024-12-09T17:29:17.506" v="13444" actId="20577"/>
        <pc:sldMkLst>
          <pc:docMk/>
          <pc:sldMk cId="2184945720" sldId="397"/>
        </pc:sldMkLst>
        <pc:spChg chg="add del mod">
          <ac:chgData name="HERNANDEZ ALONSO JOSE PABLO" userId="8260aff1-4a66-4037-af9c-dfde8498240c" providerId="ADAL" clId="{9F6C006D-9870-4BDB-849F-738CD05A7525}" dt="2024-12-09T17:27:59.823" v="13394" actId="478"/>
          <ac:spMkLst>
            <pc:docMk/>
            <pc:sldMk cId="2184945720" sldId="397"/>
            <ac:spMk id="2" creationId="{EAD1D99C-C6DE-9926-BD59-8F7DF3C80203}"/>
          </ac:spMkLst>
        </pc:spChg>
        <pc:spChg chg="mod">
          <ac:chgData name="HERNANDEZ ALONSO JOSE PABLO" userId="8260aff1-4a66-4037-af9c-dfde8498240c" providerId="ADAL" clId="{9F6C006D-9870-4BDB-849F-738CD05A7525}" dt="2024-12-09T17:28:12.681" v="13395" actId="1076"/>
          <ac:spMkLst>
            <pc:docMk/>
            <pc:sldMk cId="2184945720" sldId="397"/>
            <ac:spMk id="3" creationId="{C14F2AB0-4E7A-F5E7-9941-2DF9EDCFAD0C}"/>
          </ac:spMkLst>
        </pc:spChg>
        <pc:spChg chg="add mod">
          <ac:chgData name="HERNANDEZ ALONSO JOSE PABLO" userId="8260aff1-4a66-4037-af9c-dfde8498240c" providerId="ADAL" clId="{9F6C006D-9870-4BDB-849F-738CD05A7525}" dt="2024-12-09T17:27:35.681" v="13388" actId="14100"/>
          <ac:spMkLst>
            <pc:docMk/>
            <pc:sldMk cId="2184945720" sldId="397"/>
            <ac:spMk id="4" creationId="{95777D30-08C4-C757-ECB8-AF682DAD2BE2}"/>
          </ac:spMkLst>
        </pc:spChg>
        <pc:spChg chg="add mod">
          <ac:chgData name="HERNANDEZ ALONSO JOSE PABLO" userId="8260aff1-4a66-4037-af9c-dfde8498240c" providerId="ADAL" clId="{9F6C006D-9870-4BDB-849F-738CD05A7525}" dt="2024-12-09T17:27:53.527" v="13392" actId="12788"/>
          <ac:spMkLst>
            <pc:docMk/>
            <pc:sldMk cId="2184945720" sldId="397"/>
            <ac:spMk id="5" creationId="{EB91F2D8-0F9B-9DE7-9FB6-26434E3FAC68}"/>
          </ac:spMkLst>
        </pc:spChg>
        <pc:spChg chg="add mod">
          <ac:chgData name="HERNANDEZ ALONSO JOSE PABLO" userId="8260aff1-4a66-4037-af9c-dfde8498240c" providerId="ADAL" clId="{9F6C006D-9870-4BDB-849F-738CD05A7525}" dt="2024-12-09T17:27:57.381" v="13393" actId="1076"/>
          <ac:spMkLst>
            <pc:docMk/>
            <pc:sldMk cId="2184945720" sldId="397"/>
            <ac:spMk id="6" creationId="{2D31D576-2A66-BB57-D0F0-C7BB4A004EA0}"/>
          </ac:spMkLst>
        </pc:spChg>
        <pc:spChg chg="add mod">
          <ac:chgData name="HERNANDEZ ALONSO JOSE PABLO" userId="8260aff1-4a66-4037-af9c-dfde8498240c" providerId="ADAL" clId="{9F6C006D-9870-4BDB-849F-738CD05A7525}" dt="2024-12-09T17:28:43.369" v="13409" actId="1076"/>
          <ac:spMkLst>
            <pc:docMk/>
            <pc:sldMk cId="2184945720" sldId="397"/>
            <ac:spMk id="7" creationId="{115B01C1-FAD5-6FA8-B74C-50100863C6F2}"/>
          </ac:spMkLst>
        </pc:spChg>
        <pc:spChg chg="add mod">
          <ac:chgData name="HERNANDEZ ALONSO JOSE PABLO" userId="8260aff1-4a66-4037-af9c-dfde8498240c" providerId="ADAL" clId="{9F6C006D-9870-4BDB-849F-738CD05A7525}" dt="2024-12-09T17:28:51.985" v="13417" actId="20577"/>
          <ac:spMkLst>
            <pc:docMk/>
            <pc:sldMk cId="2184945720" sldId="397"/>
            <ac:spMk id="8" creationId="{A26A762D-4F82-A42D-3BBC-180B20DA8433}"/>
          </ac:spMkLst>
        </pc:spChg>
        <pc:spChg chg="add mod">
          <ac:chgData name="HERNANDEZ ALONSO JOSE PABLO" userId="8260aff1-4a66-4037-af9c-dfde8498240c" providerId="ADAL" clId="{9F6C006D-9870-4BDB-849F-738CD05A7525}" dt="2024-12-09T17:29:17.506" v="13444" actId="20577"/>
          <ac:spMkLst>
            <pc:docMk/>
            <pc:sldMk cId="2184945720" sldId="397"/>
            <ac:spMk id="9" creationId="{BE5F8271-C4C9-1771-AEC8-AAA58892E185}"/>
          </ac:spMkLst>
        </pc:spChg>
      </pc:sldChg>
      <pc:sldChg chg="modSp mod">
        <pc:chgData name="HERNANDEZ ALONSO JOSE PABLO" userId="8260aff1-4a66-4037-af9c-dfde8498240c" providerId="ADAL" clId="{9F6C006D-9870-4BDB-849F-738CD05A7525}" dt="2024-12-09T03:13:35.209" v="6912" actId="1076"/>
        <pc:sldMkLst>
          <pc:docMk/>
          <pc:sldMk cId="1296950190" sldId="400"/>
        </pc:sldMkLst>
        <pc:spChg chg="mod">
          <ac:chgData name="HERNANDEZ ALONSO JOSE PABLO" userId="8260aff1-4a66-4037-af9c-dfde8498240c" providerId="ADAL" clId="{9F6C006D-9870-4BDB-849F-738CD05A7525}" dt="2024-12-09T03:13:35.209" v="6912" actId="1076"/>
          <ac:spMkLst>
            <pc:docMk/>
            <pc:sldMk cId="1296950190" sldId="400"/>
            <ac:spMk id="4" creationId="{92F06D3E-464A-C968-0855-77E24FF88C0C}"/>
          </ac:spMkLst>
        </pc:spChg>
        <pc:spChg chg="mod">
          <ac:chgData name="HERNANDEZ ALONSO JOSE PABLO" userId="8260aff1-4a66-4037-af9c-dfde8498240c" providerId="ADAL" clId="{9F6C006D-9870-4BDB-849F-738CD05A7525}" dt="2024-12-09T03:13:12.774" v="6898" actId="1076"/>
          <ac:spMkLst>
            <pc:docMk/>
            <pc:sldMk cId="1296950190" sldId="400"/>
            <ac:spMk id="5" creationId="{6FB56615-1497-83D3-C900-9CBD6FB6B81A}"/>
          </ac:spMkLst>
        </pc:spChg>
        <pc:spChg chg="mod">
          <ac:chgData name="HERNANDEZ ALONSO JOSE PABLO" userId="8260aff1-4a66-4037-af9c-dfde8498240c" providerId="ADAL" clId="{9F6C006D-9870-4BDB-849F-738CD05A7525}" dt="2024-12-09T03:13:32.587" v="6910" actId="14100"/>
          <ac:spMkLst>
            <pc:docMk/>
            <pc:sldMk cId="1296950190" sldId="400"/>
            <ac:spMk id="7" creationId="{47C8D05E-18B5-6BFC-52EA-5C3E811580D6}"/>
          </ac:spMkLst>
        </pc:spChg>
        <pc:spChg chg="mod">
          <ac:chgData name="HERNANDEZ ALONSO JOSE PABLO" userId="8260aff1-4a66-4037-af9c-dfde8498240c" providerId="ADAL" clId="{9F6C006D-9870-4BDB-849F-738CD05A7525}" dt="2024-12-09T03:13:03.890" v="6894" actId="1076"/>
          <ac:spMkLst>
            <pc:docMk/>
            <pc:sldMk cId="1296950190" sldId="400"/>
            <ac:spMk id="1897" creationId="{00000000-0000-0000-0000-000000000000}"/>
          </ac:spMkLst>
        </pc:spChg>
        <pc:spChg chg="mod">
          <ac:chgData name="HERNANDEZ ALONSO JOSE PABLO" userId="8260aff1-4a66-4037-af9c-dfde8498240c" providerId="ADAL" clId="{9F6C006D-9870-4BDB-849F-738CD05A7525}" dt="2024-12-09T03:12:57.490" v="6893" actId="1076"/>
          <ac:spMkLst>
            <pc:docMk/>
            <pc:sldMk cId="1296950190" sldId="400"/>
            <ac:spMk id="1898" creationId="{00000000-0000-0000-0000-000000000000}"/>
          </ac:spMkLst>
        </pc:spChg>
        <pc:graphicFrameChg chg="mod modGraphic">
          <ac:chgData name="HERNANDEZ ALONSO JOSE PABLO" userId="8260aff1-4a66-4037-af9c-dfde8498240c" providerId="ADAL" clId="{9F6C006D-9870-4BDB-849F-738CD05A7525}" dt="2024-12-09T03:13:22.069" v="6899" actId="1076"/>
          <ac:graphicFrameMkLst>
            <pc:docMk/>
            <pc:sldMk cId="1296950190" sldId="400"/>
            <ac:graphicFrameMk id="2" creationId="{1B3BACF6-FB1A-4D6A-9E65-245B14BEB66E}"/>
          </ac:graphicFrameMkLst>
        </pc:graphicFrameChg>
      </pc:sldChg>
      <pc:sldChg chg="addSp delSp modSp add del mod">
        <pc:chgData name="HERNANDEZ ALONSO JOSE PABLO" userId="8260aff1-4a66-4037-af9c-dfde8498240c" providerId="ADAL" clId="{9F6C006D-9870-4BDB-849F-738CD05A7525}" dt="2024-12-09T07:11:39.884" v="10962" actId="14100"/>
        <pc:sldMkLst>
          <pc:docMk/>
          <pc:sldMk cId="3629813306" sldId="403"/>
        </pc:sldMkLst>
        <pc:spChg chg="del">
          <ac:chgData name="HERNANDEZ ALONSO JOSE PABLO" userId="8260aff1-4a66-4037-af9c-dfde8498240c" providerId="ADAL" clId="{9F6C006D-9870-4BDB-849F-738CD05A7525}" dt="2024-12-09T06:53:30.751" v="10469" actId="478"/>
          <ac:spMkLst>
            <pc:docMk/>
            <pc:sldMk cId="3629813306" sldId="403"/>
            <ac:spMk id="2" creationId="{85286A87-39A5-BAA9-52F9-7561CBD3C525}"/>
          </ac:spMkLst>
        </pc:spChg>
        <pc:spChg chg="mod">
          <ac:chgData name="HERNANDEZ ALONSO JOSE PABLO" userId="8260aff1-4a66-4037-af9c-dfde8498240c" providerId="ADAL" clId="{9F6C006D-9870-4BDB-849F-738CD05A7525}" dt="2024-12-09T06:59:35.694" v="10740" actId="20577"/>
          <ac:spMkLst>
            <pc:docMk/>
            <pc:sldMk cId="3629813306" sldId="403"/>
            <ac:spMk id="3" creationId="{80585BC1-710C-324B-DF80-846D1029C693}"/>
          </ac:spMkLst>
        </pc:spChg>
        <pc:spChg chg="add mod">
          <ac:chgData name="HERNANDEZ ALONSO JOSE PABLO" userId="8260aff1-4a66-4037-af9c-dfde8498240c" providerId="ADAL" clId="{9F6C006D-9870-4BDB-849F-738CD05A7525}" dt="2024-12-09T07:11:34.878" v="10961" actId="113"/>
          <ac:spMkLst>
            <pc:docMk/>
            <pc:sldMk cId="3629813306" sldId="403"/>
            <ac:spMk id="14" creationId="{107100C8-FD94-E900-FEA9-3D08E8EAD4EC}"/>
          </ac:spMkLst>
        </pc:spChg>
        <pc:spChg chg="add mod">
          <ac:chgData name="HERNANDEZ ALONSO JOSE PABLO" userId="8260aff1-4a66-4037-af9c-dfde8498240c" providerId="ADAL" clId="{9F6C006D-9870-4BDB-849F-738CD05A7525}" dt="2024-12-09T07:11:34.878" v="10961" actId="113"/>
          <ac:spMkLst>
            <pc:docMk/>
            <pc:sldMk cId="3629813306" sldId="403"/>
            <ac:spMk id="15" creationId="{C34F77F1-1848-3F1B-08CA-37E21C1C5B5F}"/>
          </ac:spMkLst>
        </pc:spChg>
        <pc:spChg chg="add mod">
          <ac:chgData name="HERNANDEZ ALONSO JOSE PABLO" userId="8260aff1-4a66-4037-af9c-dfde8498240c" providerId="ADAL" clId="{9F6C006D-9870-4BDB-849F-738CD05A7525}" dt="2024-12-09T07:11:34.878" v="10961" actId="113"/>
          <ac:spMkLst>
            <pc:docMk/>
            <pc:sldMk cId="3629813306" sldId="403"/>
            <ac:spMk id="16" creationId="{748409B9-0D50-53A4-85CE-343330A8EC96}"/>
          </ac:spMkLst>
        </pc:spChg>
        <pc:spChg chg="add mod">
          <ac:chgData name="HERNANDEZ ALONSO JOSE PABLO" userId="8260aff1-4a66-4037-af9c-dfde8498240c" providerId="ADAL" clId="{9F6C006D-9870-4BDB-849F-738CD05A7525}" dt="2024-12-09T07:11:34.878" v="10961" actId="113"/>
          <ac:spMkLst>
            <pc:docMk/>
            <pc:sldMk cId="3629813306" sldId="403"/>
            <ac:spMk id="17" creationId="{D9FEEAE1-F468-3694-28ED-8FDD8B6E0E78}"/>
          </ac:spMkLst>
        </pc:spChg>
        <pc:spChg chg="add mod">
          <ac:chgData name="HERNANDEZ ALONSO JOSE PABLO" userId="8260aff1-4a66-4037-af9c-dfde8498240c" providerId="ADAL" clId="{9F6C006D-9870-4BDB-849F-738CD05A7525}" dt="2024-12-09T07:11:39.884" v="10962" actId="14100"/>
          <ac:spMkLst>
            <pc:docMk/>
            <pc:sldMk cId="3629813306" sldId="403"/>
            <ac:spMk id="18" creationId="{0B3188ED-A7CE-9521-ADF9-F7B7A41BC1F3}"/>
          </ac:spMkLst>
        </pc:spChg>
        <pc:spChg chg="add mod">
          <ac:chgData name="HERNANDEZ ALONSO JOSE PABLO" userId="8260aff1-4a66-4037-af9c-dfde8498240c" providerId="ADAL" clId="{9F6C006D-9870-4BDB-849F-738CD05A7525}" dt="2024-12-09T07:11:34.878" v="10961" actId="113"/>
          <ac:spMkLst>
            <pc:docMk/>
            <pc:sldMk cId="3629813306" sldId="403"/>
            <ac:spMk id="19" creationId="{9177B5E6-458C-608B-E63F-C251974AC928}"/>
          </ac:spMkLst>
        </pc:spChg>
        <pc:grpChg chg="add mod">
          <ac:chgData name="HERNANDEZ ALONSO JOSE PABLO" userId="8260aff1-4a66-4037-af9c-dfde8498240c" providerId="ADAL" clId="{9F6C006D-9870-4BDB-849F-738CD05A7525}" dt="2024-12-09T06:57:21.646" v="10725" actId="164"/>
          <ac:grpSpMkLst>
            <pc:docMk/>
            <pc:sldMk cId="3629813306" sldId="403"/>
            <ac:grpSpMk id="11" creationId="{E2919089-33D8-5471-B57B-ACD3102D2BA6}"/>
          </ac:grpSpMkLst>
        </pc:grpChg>
        <pc:grpChg chg="add mod">
          <ac:chgData name="HERNANDEZ ALONSO JOSE PABLO" userId="8260aff1-4a66-4037-af9c-dfde8498240c" providerId="ADAL" clId="{9F6C006D-9870-4BDB-849F-738CD05A7525}" dt="2024-12-09T06:57:40.909" v="10728" actId="408"/>
          <ac:grpSpMkLst>
            <pc:docMk/>
            <pc:sldMk cId="3629813306" sldId="403"/>
            <ac:grpSpMk id="12" creationId="{8C0A4DAE-40BF-B50B-3032-A900298A2057}"/>
          </ac:grpSpMkLst>
        </pc:grpChg>
        <pc:grpChg chg="add mod">
          <ac:chgData name="HERNANDEZ ALONSO JOSE PABLO" userId="8260aff1-4a66-4037-af9c-dfde8498240c" providerId="ADAL" clId="{9F6C006D-9870-4BDB-849F-738CD05A7525}" dt="2024-12-09T06:57:26.441" v="10727" actId="164"/>
          <ac:grpSpMkLst>
            <pc:docMk/>
            <pc:sldMk cId="3629813306" sldId="403"/>
            <ac:grpSpMk id="13" creationId="{8485FCB2-BA9A-66B0-E04D-2E4393985A60}"/>
          </ac:grpSpMkLst>
        </pc:grpChg>
        <pc:picChg chg="del">
          <ac:chgData name="HERNANDEZ ALONSO JOSE PABLO" userId="8260aff1-4a66-4037-af9c-dfde8498240c" providerId="ADAL" clId="{9F6C006D-9870-4BDB-849F-738CD05A7525}" dt="2024-12-09T06:53:19.800" v="10466" actId="21"/>
          <ac:picMkLst>
            <pc:docMk/>
            <pc:sldMk cId="3629813306" sldId="403"/>
            <ac:picMk id="4" creationId="{AC73BAF1-B3CA-3A42-9502-19F983790302}"/>
          </ac:picMkLst>
        </pc:picChg>
        <pc:picChg chg="add mod modCrop">
          <ac:chgData name="HERNANDEZ ALONSO JOSE PABLO" userId="8260aff1-4a66-4037-af9c-dfde8498240c" providerId="ADAL" clId="{9F6C006D-9870-4BDB-849F-738CD05A7525}" dt="2024-12-09T06:57:24.162" v="10726" actId="164"/>
          <ac:picMkLst>
            <pc:docMk/>
            <pc:sldMk cId="3629813306" sldId="403"/>
            <ac:picMk id="5" creationId="{AC73BAF1-B3CA-3A42-9502-19F983790302}"/>
          </ac:picMkLst>
        </pc:picChg>
        <pc:picChg chg="add mod modCrop">
          <ac:chgData name="HERNANDEZ ALONSO JOSE PABLO" userId="8260aff1-4a66-4037-af9c-dfde8498240c" providerId="ADAL" clId="{9F6C006D-9870-4BDB-849F-738CD05A7525}" dt="2024-12-09T06:57:26.441" v="10727" actId="164"/>
          <ac:picMkLst>
            <pc:docMk/>
            <pc:sldMk cId="3629813306" sldId="403"/>
            <ac:picMk id="6" creationId="{E6557DAE-F153-0B03-7EA3-740A61970A17}"/>
          </ac:picMkLst>
        </pc:picChg>
        <pc:picChg chg="add mod">
          <ac:chgData name="HERNANDEZ ALONSO JOSE PABLO" userId="8260aff1-4a66-4037-af9c-dfde8498240c" providerId="ADAL" clId="{9F6C006D-9870-4BDB-849F-738CD05A7525}" dt="2024-12-09T06:57:26.441" v="10727" actId="164"/>
          <ac:picMkLst>
            <pc:docMk/>
            <pc:sldMk cId="3629813306" sldId="403"/>
            <ac:picMk id="7" creationId="{32F7D717-8D09-F461-407F-74D17C113309}"/>
          </ac:picMkLst>
        </pc:picChg>
        <pc:picChg chg="add mod">
          <ac:chgData name="HERNANDEZ ALONSO JOSE PABLO" userId="8260aff1-4a66-4037-af9c-dfde8498240c" providerId="ADAL" clId="{9F6C006D-9870-4BDB-849F-738CD05A7525}" dt="2024-12-09T06:57:24.162" v="10726" actId="164"/>
          <ac:picMkLst>
            <pc:docMk/>
            <pc:sldMk cId="3629813306" sldId="403"/>
            <ac:picMk id="8" creationId="{0E42B8FD-E1EC-54E7-1D1B-8789E2888B4A}"/>
          </ac:picMkLst>
        </pc:picChg>
        <pc:picChg chg="add mod">
          <ac:chgData name="HERNANDEZ ALONSO JOSE PABLO" userId="8260aff1-4a66-4037-af9c-dfde8498240c" providerId="ADAL" clId="{9F6C006D-9870-4BDB-849F-738CD05A7525}" dt="2024-12-09T06:57:21.646" v="10725" actId="164"/>
          <ac:picMkLst>
            <pc:docMk/>
            <pc:sldMk cId="3629813306" sldId="403"/>
            <ac:picMk id="9" creationId="{5FC92236-B8E7-C133-C046-03E4A9813139}"/>
          </ac:picMkLst>
        </pc:picChg>
        <pc:picChg chg="add mod">
          <ac:chgData name="HERNANDEZ ALONSO JOSE PABLO" userId="8260aff1-4a66-4037-af9c-dfde8498240c" providerId="ADAL" clId="{9F6C006D-9870-4BDB-849F-738CD05A7525}" dt="2024-12-09T06:57:21.646" v="10725" actId="164"/>
          <ac:picMkLst>
            <pc:docMk/>
            <pc:sldMk cId="3629813306" sldId="403"/>
            <ac:picMk id="10" creationId="{4DF4386D-D546-4C59-02E2-587484802866}"/>
          </ac:picMkLst>
        </pc:picChg>
      </pc:sldChg>
      <pc:sldChg chg="del">
        <pc:chgData name="HERNANDEZ ALONSO JOSE PABLO" userId="8260aff1-4a66-4037-af9c-dfde8498240c" providerId="ADAL" clId="{9F6C006D-9870-4BDB-849F-738CD05A7525}" dt="2024-12-09T06:56:05.528" v="10570" actId="47"/>
        <pc:sldMkLst>
          <pc:docMk/>
          <pc:sldMk cId="1589761993" sldId="404"/>
        </pc:sldMkLst>
      </pc:sldChg>
      <pc:sldChg chg="delSp modSp del mod">
        <pc:chgData name="HERNANDEZ ALONSO JOSE PABLO" userId="8260aff1-4a66-4037-af9c-dfde8498240c" providerId="ADAL" clId="{9F6C006D-9870-4BDB-849F-738CD05A7525}" dt="2024-12-09T06:56:07.520" v="10571" actId="47"/>
        <pc:sldMkLst>
          <pc:docMk/>
          <pc:sldMk cId="979742557" sldId="405"/>
        </pc:sldMkLst>
        <pc:spChg chg="mod">
          <ac:chgData name="HERNANDEZ ALONSO JOSE PABLO" userId="8260aff1-4a66-4037-af9c-dfde8498240c" providerId="ADAL" clId="{9F6C006D-9870-4BDB-849F-738CD05A7525}" dt="2024-12-09T05:48:54.649" v="10106" actId="20577"/>
          <ac:spMkLst>
            <pc:docMk/>
            <pc:sldMk cId="979742557" sldId="405"/>
            <ac:spMk id="2" creationId="{4DC2DC95-A3F0-C8F4-FF62-B535180AA721}"/>
          </ac:spMkLst>
        </pc:spChg>
        <pc:picChg chg="del">
          <ac:chgData name="HERNANDEZ ALONSO JOSE PABLO" userId="8260aff1-4a66-4037-af9c-dfde8498240c" providerId="ADAL" clId="{9F6C006D-9870-4BDB-849F-738CD05A7525}" dt="2024-12-09T06:54:13.597" v="10482" actId="21"/>
          <ac:picMkLst>
            <pc:docMk/>
            <pc:sldMk cId="979742557" sldId="405"/>
            <ac:picMk id="4" creationId="{32F7D717-8D09-F461-407F-74D17C113309}"/>
          </ac:picMkLst>
        </pc:picChg>
        <pc:picChg chg="del">
          <ac:chgData name="HERNANDEZ ALONSO JOSE PABLO" userId="8260aff1-4a66-4037-af9c-dfde8498240c" providerId="ADAL" clId="{9F6C006D-9870-4BDB-849F-738CD05A7525}" dt="2024-12-09T06:54:13.597" v="10482" actId="21"/>
          <ac:picMkLst>
            <pc:docMk/>
            <pc:sldMk cId="979742557" sldId="405"/>
            <ac:picMk id="5" creationId="{0E42B8FD-E1EC-54E7-1D1B-8789E2888B4A}"/>
          </ac:picMkLst>
        </pc:picChg>
      </pc:sldChg>
      <pc:sldChg chg="addSp delSp modSp mod ord">
        <pc:chgData name="HERNANDEZ ALONSO JOSE PABLO" userId="8260aff1-4a66-4037-af9c-dfde8498240c" providerId="ADAL" clId="{9F6C006D-9870-4BDB-849F-738CD05A7525}" dt="2024-12-09T06:32:42.743" v="10445" actId="12"/>
        <pc:sldMkLst>
          <pc:docMk/>
          <pc:sldMk cId="4117508542" sldId="406"/>
        </pc:sldMkLst>
        <pc:spChg chg="mod">
          <ac:chgData name="HERNANDEZ ALONSO JOSE PABLO" userId="8260aff1-4a66-4037-af9c-dfde8498240c" providerId="ADAL" clId="{9F6C006D-9870-4BDB-849F-738CD05A7525}" dt="2024-12-09T06:28:54.593" v="10384" actId="1076"/>
          <ac:spMkLst>
            <pc:docMk/>
            <pc:sldMk cId="4117508542" sldId="406"/>
            <ac:spMk id="3" creationId="{80585BC1-710C-324B-DF80-846D1029C693}"/>
          </ac:spMkLst>
        </pc:spChg>
        <pc:spChg chg="add del mod">
          <ac:chgData name="HERNANDEZ ALONSO JOSE PABLO" userId="8260aff1-4a66-4037-af9c-dfde8498240c" providerId="ADAL" clId="{9F6C006D-9870-4BDB-849F-738CD05A7525}" dt="2024-12-09T06:28:32.836" v="10377"/>
          <ac:spMkLst>
            <pc:docMk/>
            <pc:sldMk cId="4117508542" sldId="406"/>
            <ac:spMk id="4" creationId="{84CD693A-12BC-8B2A-6C3B-73A86888D923}"/>
          </ac:spMkLst>
        </pc:spChg>
        <pc:spChg chg="mod">
          <ac:chgData name="HERNANDEZ ALONSO JOSE PABLO" userId="8260aff1-4a66-4037-af9c-dfde8498240c" providerId="ADAL" clId="{9F6C006D-9870-4BDB-849F-738CD05A7525}" dt="2024-12-09T06:32:42.743" v="10445" actId="12"/>
          <ac:spMkLst>
            <pc:docMk/>
            <pc:sldMk cId="4117508542" sldId="406"/>
            <ac:spMk id="6" creationId="{4A9AA8B0-8A28-858A-BB22-D548ABBFD60F}"/>
          </ac:spMkLst>
        </pc:spChg>
        <pc:spChg chg="add del">
          <ac:chgData name="HERNANDEZ ALONSO JOSE PABLO" userId="8260aff1-4a66-4037-af9c-dfde8498240c" providerId="ADAL" clId="{9F6C006D-9870-4BDB-849F-738CD05A7525}" dt="2024-12-09T06:28:48.926" v="10383" actId="478"/>
          <ac:spMkLst>
            <pc:docMk/>
            <pc:sldMk cId="4117508542" sldId="406"/>
            <ac:spMk id="7" creationId="{40B22D4F-1BD4-2A2F-076E-BDCA3ECF32BC}"/>
          </ac:spMkLst>
        </pc:spChg>
        <pc:spChg chg="add del mod">
          <ac:chgData name="HERNANDEZ ALONSO JOSE PABLO" userId="8260aff1-4a66-4037-af9c-dfde8498240c" providerId="ADAL" clId="{9F6C006D-9870-4BDB-849F-738CD05A7525}" dt="2024-12-09T06:28:02.242" v="10369"/>
          <ac:spMkLst>
            <pc:docMk/>
            <pc:sldMk cId="4117508542" sldId="406"/>
            <ac:spMk id="8" creationId="{F292F6D7-6BE7-BE9B-CE33-6E0D92951B51}"/>
          </ac:spMkLst>
        </pc:spChg>
        <pc:spChg chg="add mod">
          <ac:chgData name="HERNANDEZ ALONSO JOSE PABLO" userId="8260aff1-4a66-4037-af9c-dfde8498240c" providerId="ADAL" clId="{9F6C006D-9870-4BDB-849F-738CD05A7525}" dt="2024-12-09T06:28:44.495" v="10381" actId="1076"/>
          <ac:spMkLst>
            <pc:docMk/>
            <pc:sldMk cId="4117508542" sldId="406"/>
            <ac:spMk id="10" creationId="{26F8C1D3-4881-553A-C8F3-B9E097457655}"/>
          </ac:spMkLst>
        </pc:spChg>
        <pc:picChg chg="add mod">
          <ac:chgData name="HERNANDEZ ALONSO JOSE PABLO" userId="8260aff1-4a66-4037-af9c-dfde8498240c" providerId="ADAL" clId="{9F6C006D-9870-4BDB-849F-738CD05A7525}" dt="2024-12-09T06:28:45.728" v="10382" actId="1076"/>
          <ac:picMkLst>
            <pc:docMk/>
            <pc:sldMk cId="4117508542" sldId="406"/>
            <ac:picMk id="2" creationId="{B4832620-2120-00CE-BE15-AEA60BBC642A}"/>
          </ac:picMkLst>
        </pc:picChg>
        <pc:picChg chg="del">
          <ac:chgData name="HERNANDEZ ALONSO JOSE PABLO" userId="8260aff1-4a66-4037-af9c-dfde8498240c" providerId="ADAL" clId="{9F6C006D-9870-4BDB-849F-738CD05A7525}" dt="2024-12-09T06:24:53.534" v="10341" actId="478"/>
          <ac:picMkLst>
            <pc:docMk/>
            <pc:sldMk cId="4117508542" sldId="406"/>
            <ac:picMk id="5" creationId="{79946F10-9040-AFE2-B14B-240451AC5424}"/>
          </ac:picMkLst>
        </pc:picChg>
        <pc:picChg chg="del mod">
          <ac:chgData name="HERNANDEZ ALONSO JOSE PABLO" userId="8260aff1-4a66-4037-af9c-dfde8498240c" providerId="ADAL" clId="{9F6C006D-9870-4BDB-849F-738CD05A7525}" dt="2024-12-09T06:15:38.562" v="10230" actId="478"/>
          <ac:picMkLst>
            <pc:docMk/>
            <pc:sldMk cId="4117508542" sldId="406"/>
            <ac:picMk id="4098" creationId="{814FD157-3CE3-4EBD-19A4-0C8A9B83E684}"/>
          </ac:picMkLst>
        </pc:picChg>
      </pc:sldChg>
      <pc:sldChg chg="modSp mod">
        <pc:chgData name="HERNANDEZ ALONSO JOSE PABLO" userId="8260aff1-4a66-4037-af9c-dfde8498240c" providerId="ADAL" clId="{9F6C006D-9870-4BDB-849F-738CD05A7525}" dt="2024-12-09T04:11:53.678" v="8628" actId="20577"/>
        <pc:sldMkLst>
          <pc:docMk/>
          <pc:sldMk cId="3848431523" sldId="407"/>
        </pc:sldMkLst>
        <pc:spChg chg="mod">
          <ac:chgData name="HERNANDEZ ALONSO JOSE PABLO" userId="8260aff1-4a66-4037-af9c-dfde8498240c" providerId="ADAL" clId="{9F6C006D-9870-4BDB-849F-738CD05A7525}" dt="2024-12-09T04:11:53.678" v="8628" actId="20577"/>
          <ac:spMkLst>
            <pc:docMk/>
            <pc:sldMk cId="3848431523" sldId="407"/>
            <ac:spMk id="3" creationId="{80585BC1-710C-324B-DF80-846D1029C693}"/>
          </ac:spMkLst>
        </pc:spChg>
      </pc:sldChg>
      <pc:sldChg chg="modSp mod">
        <pc:chgData name="HERNANDEZ ALONSO JOSE PABLO" userId="8260aff1-4a66-4037-af9c-dfde8498240c" providerId="ADAL" clId="{9F6C006D-9870-4BDB-849F-738CD05A7525}" dt="2024-12-09T04:12:02.001" v="8631" actId="20577"/>
        <pc:sldMkLst>
          <pc:docMk/>
          <pc:sldMk cId="1712200359" sldId="408"/>
        </pc:sldMkLst>
        <pc:spChg chg="mod">
          <ac:chgData name="HERNANDEZ ALONSO JOSE PABLO" userId="8260aff1-4a66-4037-af9c-dfde8498240c" providerId="ADAL" clId="{9F6C006D-9870-4BDB-849F-738CD05A7525}" dt="2024-12-09T04:12:02.001" v="8631" actId="20577"/>
          <ac:spMkLst>
            <pc:docMk/>
            <pc:sldMk cId="1712200359" sldId="408"/>
            <ac:spMk id="3" creationId="{80585BC1-710C-324B-DF80-846D1029C693}"/>
          </ac:spMkLst>
        </pc:spChg>
      </pc:sldChg>
      <pc:sldChg chg="modSp mod">
        <pc:chgData name="HERNANDEZ ALONSO JOSE PABLO" userId="8260aff1-4a66-4037-af9c-dfde8498240c" providerId="ADAL" clId="{9F6C006D-9870-4BDB-849F-738CD05A7525}" dt="2024-12-09T07:13:53.164" v="10980" actId="313"/>
        <pc:sldMkLst>
          <pc:docMk/>
          <pc:sldMk cId="2989216265" sldId="409"/>
        </pc:sldMkLst>
        <pc:spChg chg="mod">
          <ac:chgData name="HERNANDEZ ALONSO JOSE PABLO" userId="8260aff1-4a66-4037-af9c-dfde8498240c" providerId="ADAL" clId="{9F6C006D-9870-4BDB-849F-738CD05A7525}" dt="2024-12-09T07:13:53.164" v="10980" actId="313"/>
          <ac:spMkLst>
            <pc:docMk/>
            <pc:sldMk cId="2989216265" sldId="409"/>
            <ac:spMk id="3" creationId="{80585BC1-710C-324B-DF80-846D1029C693}"/>
          </ac:spMkLst>
        </pc:spChg>
        <pc:picChg chg="mod">
          <ac:chgData name="HERNANDEZ ALONSO JOSE PABLO" userId="8260aff1-4a66-4037-af9c-dfde8498240c" providerId="ADAL" clId="{9F6C006D-9870-4BDB-849F-738CD05A7525}" dt="2024-12-09T04:12:07.091" v="8632" actId="1076"/>
          <ac:picMkLst>
            <pc:docMk/>
            <pc:sldMk cId="2989216265" sldId="409"/>
            <ac:picMk id="2" creationId="{D34864D3-6B78-E1A3-C5D9-6F68E5C54BF7}"/>
          </ac:picMkLst>
        </pc:picChg>
      </pc:sldChg>
      <pc:sldChg chg="modSp mod">
        <pc:chgData name="HERNANDEZ ALONSO JOSE PABLO" userId="8260aff1-4a66-4037-af9c-dfde8498240c" providerId="ADAL" clId="{9F6C006D-9870-4BDB-849F-738CD05A7525}" dt="2024-12-09T07:13:55.438" v="10981" actId="313"/>
        <pc:sldMkLst>
          <pc:docMk/>
          <pc:sldMk cId="2439402383" sldId="410"/>
        </pc:sldMkLst>
        <pc:spChg chg="mod">
          <ac:chgData name="HERNANDEZ ALONSO JOSE PABLO" userId="8260aff1-4a66-4037-af9c-dfde8498240c" providerId="ADAL" clId="{9F6C006D-9870-4BDB-849F-738CD05A7525}" dt="2024-12-09T07:13:55.438" v="10981" actId="313"/>
          <ac:spMkLst>
            <pc:docMk/>
            <pc:sldMk cId="2439402383" sldId="410"/>
            <ac:spMk id="3" creationId="{80585BC1-710C-324B-DF80-846D1029C693}"/>
          </ac:spMkLst>
        </pc:spChg>
      </pc:sldChg>
      <pc:sldChg chg="modSp del mod">
        <pc:chgData name="HERNANDEZ ALONSO JOSE PABLO" userId="8260aff1-4a66-4037-af9c-dfde8498240c" providerId="ADAL" clId="{9F6C006D-9870-4BDB-849F-738CD05A7525}" dt="2024-12-09T07:14:37.701" v="10992" actId="47"/>
        <pc:sldMkLst>
          <pc:docMk/>
          <pc:sldMk cId="1301787599" sldId="411"/>
        </pc:sldMkLst>
        <pc:spChg chg="mod">
          <ac:chgData name="HERNANDEZ ALONSO JOSE PABLO" userId="8260aff1-4a66-4037-af9c-dfde8498240c" providerId="ADAL" clId="{9F6C006D-9870-4BDB-849F-738CD05A7525}" dt="2024-12-09T07:14:21.346" v="10991" actId="20577"/>
          <ac:spMkLst>
            <pc:docMk/>
            <pc:sldMk cId="1301787599" sldId="411"/>
            <ac:spMk id="3" creationId="{80585BC1-710C-324B-DF80-846D1029C693}"/>
          </ac:spMkLst>
        </pc:spChg>
      </pc:sldChg>
      <pc:sldChg chg="del">
        <pc:chgData name="HERNANDEZ ALONSO JOSE PABLO" userId="8260aff1-4a66-4037-af9c-dfde8498240c" providerId="ADAL" clId="{9F6C006D-9870-4BDB-849F-738CD05A7525}" dt="2024-12-09T07:13:36.075" v="10979" actId="47"/>
        <pc:sldMkLst>
          <pc:docMk/>
          <pc:sldMk cId="1470079232" sldId="412"/>
        </pc:sldMkLst>
      </pc:sldChg>
      <pc:sldChg chg="modSp mod">
        <pc:chgData name="HERNANDEZ ALONSO JOSE PABLO" userId="8260aff1-4a66-4037-af9c-dfde8498240c" providerId="ADAL" clId="{9F6C006D-9870-4BDB-849F-738CD05A7525}" dt="2024-12-09T07:17:39.141" v="11013" actId="20577"/>
        <pc:sldMkLst>
          <pc:docMk/>
          <pc:sldMk cId="2301975588" sldId="415"/>
        </pc:sldMkLst>
        <pc:spChg chg="mod">
          <ac:chgData name="HERNANDEZ ALONSO JOSE PABLO" userId="8260aff1-4a66-4037-af9c-dfde8498240c" providerId="ADAL" clId="{9F6C006D-9870-4BDB-849F-738CD05A7525}" dt="2024-12-09T07:17:39.141" v="11013" actId="20577"/>
          <ac:spMkLst>
            <pc:docMk/>
            <pc:sldMk cId="2301975588" sldId="415"/>
            <ac:spMk id="2" creationId="{AFD51910-256C-1E42-F1B0-715C86F2C5A3}"/>
          </ac:spMkLst>
        </pc:spChg>
      </pc:sldChg>
      <pc:sldChg chg="modSp mod">
        <pc:chgData name="HERNANDEZ ALONSO JOSE PABLO" userId="8260aff1-4a66-4037-af9c-dfde8498240c" providerId="ADAL" clId="{9F6C006D-9870-4BDB-849F-738CD05A7525}" dt="2024-12-09T04:07:58.651" v="8622" actId="1036"/>
        <pc:sldMkLst>
          <pc:docMk/>
          <pc:sldMk cId="3465406214" sldId="416"/>
        </pc:sldMkLst>
        <pc:spChg chg="mod">
          <ac:chgData name="HERNANDEZ ALONSO JOSE PABLO" userId="8260aff1-4a66-4037-af9c-dfde8498240c" providerId="ADAL" clId="{9F6C006D-9870-4BDB-849F-738CD05A7525}" dt="2024-12-09T04:07:54.800" v="8596" actId="313"/>
          <ac:spMkLst>
            <pc:docMk/>
            <pc:sldMk cId="3465406214" sldId="416"/>
            <ac:spMk id="2" creationId="{AFD51910-256C-1E42-F1B0-715C86F2C5A3}"/>
          </ac:spMkLst>
        </pc:spChg>
        <pc:spChg chg="mod">
          <ac:chgData name="HERNANDEZ ALONSO JOSE PABLO" userId="8260aff1-4a66-4037-af9c-dfde8498240c" providerId="ADAL" clId="{9F6C006D-9870-4BDB-849F-738CD05A7525}" dt="2024-12-09T04:07:58.651" v="8622" actId="1036"/>
          <ac:spMkLst>
            <pc:docMk/>
            <pc:sldMk cId="3465406214" sldId="416"/>
            <ac:spMk id="4" creationId="{86F63231-E0CA-D574-336B-71A1C3F4D28A}"/>
          </ac:spMkLst>
        </pc:spChg>
      </pc:sldChg>
      <pc:sldChg chg="modSp mod">
        <pc:chgData name="HERNANDEZ ALONSO JOSE PABLO" userId="8260aff1-4a66-4037-af9c-dfde8498240c" providerId="ADAL" clId="{9F6C006D-9870-4BDB-849F-738CD05A7525}" dt="2024-12-09T07:17:32.140" v="11011" actId="20577"/>
        <pc:sldMkLst>
          <pc:docMk/>
          <pc:sldMk cId="3782971890" sldId="417"/>
        </pc:sldMkLst>
        <pc:spChg chg="mod">
          <ac:chgData name="HERNANDEZ ALONSO JOSE PABLO" userId="8260aff1-4a66-4037-af9c-dfde8498240c" providerId="ADAL" clId="{9F6C006D-9870-4BDB-849F-738CD05A7525}" dt="2024-12-09T07:17:32.140" v="11011" actId="20577"/>
          <ac:spMkLst>
            <pc:docMk/>
            <pc:sldMk cId="3782971890" sldId="417"/>
            <ac:spMk id="2" creationId="{AFD51910-256C-1E42-F1B0-715C86F2C5A3}"/>
          </ac:spMkLst>
        </pc:spChg>
      </pc:sldChg>
      <pc:sldChg chg="modSp mod">
        <pc:chgData name="HERNANDEZ ALONSO JOSE PABLO" userId="8260aff1-4a66-4037-af9c-dfde8498240c" providerId="ADAL" clId="{9F6C006D-9870-4BDB-849F-738CD05A7525}" dt="2024-12-09T07:17:24.866" v="11007" actId="20577"/>
        <pc:sldMkLst>
          <pc:docMk/>
          <pc:sldMk cId="2146489183" sldId="418"/>
        </pc:sldMkLst>
        <pc:spChg chg="mod">
          <ac:chgData name="HERNANDEZ ALONSO JOSE PABLO" userId="8260aff1-4a66-4037-af9c-dfde8498240c" providerId="ADAL" clId="{9F6C006D-9870-4BDB-849F-738CD05A7525}" dt="2024-12-09T07:17:24.866" v="11007" actId="20577"/>
          <ac:spMkLst>
            <pc:docMk/>
            <pc:sldMk cId="2146489183" sldId="418"/>
            <ac:spMk id="2" creationId="{AFD51910-256C-1E42-F1B0-715C86F2C5A3}"/>
          </ac:spMkLst>
        </pc:spChg>
      </pc:sldChg>
      <pc:sldChg chg="modSp mod">
        <pc:chgData name="HERNANDEZ ALONSO JOSE PABLO" userId="8260aff1-4a66-4037-af9c-dfde8498240c" providerId="ADAL" clId="{9F6C006D-9870-4BDB-849F-738CD05A7525}" dt="2024-12-09T07:17:21.246" v="11005" actId="20577"/>
        <pc:sldMkLst>
          <pc:docMk/>
          <pc:sldMk cId="3899760187" sldId="419"/>
        </pc:sldMkLst>
        <pc:spChg chg="mod">
          <ac:chgData name="HERNANDEZ ALONSO JOSE PABLO" userId="8260aff1-4a66-4037-af9c-dfde8498240c" providerId="ADAL" clId="{9F6C006D-9870-4BDB-849F-738CD05A7525}" dt="2024-12-09T07:17:21.246" v="11005" actId="20577"/>
          <ac:spMkLst>
            <pc:docMk/>
            <pc:sldMk cId="3899760187" sldId="419"/>
            <ac:spMk id="2" creationId="{AFD51910-256C-1E42-F1B0-715C86F2C5A3}"/>
          </ac:spMkLst>
        </pc:spChg>
      </pc:sldChg>
      <pc:sldChg chg="del">
        <pc:chgData name="HERNANDEZ ALONSO JOSE PABLO" userId="8260aff1-4a66-4037-af9c-dfde8498240c" providerId="ADAL" clId="{9F6C006D-9870-4BDB-849F-738CD05A7525}" dt="2024-12-09T07:15:50.058" v="10996" actId="47"/>
        <pc:sldMkLst>
          <pc:docMk/>
          <pc:sldMk cId="3908614631" sldId="420"/>
        </pc:sldMkLst>
      </pc:sldChg>
      <pc:sldChg chg="del">
        <pc:chgData name="HERNANDEZ ALONSO JOSE PABLO" userId="8260aff1-4a66-4037-af9c-dfde8498240c" providerId="ADAL" clId="{9F6C006D-9870-4BDB-849F-738CD05A7525}" dt="2024-12-09T07:15:51.166" v="10997" actId="47"/>
        <pc:sldMkLst>
          <pc:docMk/>
          <pc:sldMk cId="1580502560" sldId="421"/>
        </pc:sldMkLst>
      </pc:sldChg>
      <pc:sldChg chg="del">
        <pc:chgData name="HERNANDEZ ALONSO JOSE PABLO" userId="8260aff1-4a66-4037-af9c-dfde8498240c" providerId="ADAL" clId="{9F6C006D-9870-4BDB-849F-738CD05A7525}" dt="2024-12-09T05:15:07.415" v="9878" actId="47"/>
        <pc:sldMkLst>
          <pc:docMk/>
          <pc:sldMk cId="259782591" sldId="422"/>
        </pc:sldMkLst>
      </pc:sldChg>
      <pc:sldChg chg="addSp modSp mod ord">
        <pc:chgData name="HERNANDEZ ALONSO JOSE PABLO" userId="8260aff1-4a66-4037-af9c-dfde8498240c" providerId="ADAL" clId="{9F6C006D-9870-4BDB-849F-738CD05A7525}" dt="2024-12-09T04:46:20.976" v="9676" actId="20577"/>
        <pc:sldMkLst>
          <pc:docMk/>
          <pc:sldMk cId="1395304205" sldId="423"/>
        </pc:sldMkLst>
        <pc:spChg chg="mod">
          <ac:chgData name="HERNANDEZ ALONSO JOSE PABLO" userId="8260aff1-4a66-4037-af9c-dfde8498240c" providerId="ADAL" clId="{9F6C006D-9870-4BDB-849F-738CD05A7525}" dt="2024-12-09T04:38:06.172" v="9142" actId="1076"/>
          <ac:spMkLst>
            <pc:docMk/>
            <pc:sldMk cId="1395304205" sldId="423"/>
            <ac:spMk id="3" creationId="{12A237D1-4010-8605-DFA3-A30B31F3D109}"/>
          </ac:spMkLst>
        </pc:spChg>
        <pc:spChg chg="mod">
          <ac:chgData name="HERNANDEZ ALONSO JOSE PABLO" userId="8260aff1-4a66-4037-af9c-dfde8498240c" providerId="ADAL" clId="{9F6C006D-9870-4BDB-849F-738CD05A7525}" dt="2024-12-09T04:46:20.976" v="9676" actId="20577"/>
          <ac:spMkLst>
            <pc:docMk/>
            <pc:sldMk cId="1395304205" sldId="423"/>
            <ac:spMk id="5" creationId="{4EE65A70-70EB-BDD8-42FA-34FF48A9B896}"/>
          </ac:spMkLst>
        </pc:spChg>
        <pc:picChg chg="add mod">
          <ac:chgData name="HERNANDEZ ALONSO JOSE PABLO" userId="8260aff1-4a66-4037-af9c-dfde8498240c" providerId="ADAL" clId="{9F6C006D-9870-4BDB-849F-738CD05A7525}" dt="2024-12-09T04:45:58.968" v="9623" actId="1076"/>
          <ac:picMkLst>
            <pc:docMk/>
            <pc:sldMk cId="1395304205" sldId="423"/>
            <ac:picMk id="2" creationId="{E22F34CB-D910-ED6F-FF4D-0F6A6394143B}"/>
          </ac:picMkLst>
        </pc:picChg>
        <pc:picChg chg="add mod">
          <ac:chgData name="HERNANDEZ ALONSO JOSE PABLO" userId="8260aff1-4a66-4037-af9c-dfde8498240c" providerId="ADAL" clId="{9F6C006D-9870-4BDB-849F-738CD05A7525}" dt="2024-12-09T04:45:57.427" v="9622" actId="1076"/>
          <ac:picMkLst>
            <pc:docMk/>
            <pc:sldMk cId="1395304205" sldId="423"/>
            <ac:picMk id="4" creationId="{234BB2D1-3325-9B75-8538-FFAF9161A084}"/>
          </ac:picMkLst>
        </pc:picChg>
      </pc:sldChg>
      <pc:sldChg chg="addSp delSp modSp add mod">
        <pc:chgData name="HERNANDEZ ALONSO JOSE PABLO" userId="8260aff1-4a66-4037-af9c-dfde8498240c" providerId="ADAL" clId="{9F6C006D-9870-4BDB-849F-738CD05A7525}" dt="2024-12-09T08:40:57.756" v="12851" actId="115"/>
        <pc:sldMkLst>
          <pc:docMk/>
          <pc:sldMk cId="317038820" sldId="424"/>
        </pc:sldMkLst>
        <pc:spChg chg="add mod">
          <ac:chgData name="HERNANDEZ ALONSO JOSE PABLO" userId="8260aff1-4a66-4037-af9c-dfde8498240c" providerId="ADAL" clId="{9F6C006D-9870-4BDB-849F-738CD05A7525}" dt="2024-12-09T08:40:57.756" v="12851" actId="115"/>
          <ac:spMkLst>
            <pc:docMk/>
            <pc:sldMk cId="317038820" sldId="424"/>
            <ac:spMk id="3" creationId="{24CE8B6D-6983-A48C-54CB-6D0E6D35350D}"/>
          </ac:spMkLst>
        </pc:spChg>
        <pc:spChg chg="mod">
          <ac:chgData name="HERNANDEZ ALONSO JOSE PABLO" userId="8260aff1-4a66-4037-af9c-dfde8498240c" providerId="ADAL" clId="{9F6C006D-9870-4BDB-849F-738CD05A7525}" dt="2024-12-09T03:32:51.692" v="7771" actId="1036"/>
          <ac:spMkLst>
            <pc:docMk/>
            <pc:sldMk cId="317038820" sldId="424"/>
            <ac:spMk id="5" creationId="{0B2E0F27-A19F-CF19-FEF6-D865CDA44408}"/>
          </ac:spMkLst>
        </pc:spChg>
        <pc:spChg chg="mod">
          <ac:chgData name="HERNANDEZ ALONSO JOSE PABLO" userId="8260aff1-4a66-4037-af9c-dfde8498240c" providerId="ADAL" clId="{9F6C006D-9870-4BDB-849F-738CD05A7525}" dt="2024-12-09T03:49:19.208" v="8307" actId="1076"/>
          <ac:spMkLst>
            <pc:docMk/>
            <pc:sldMk cId="317038820" sldId="424"/>
            <ac:spMk id="6" creationId="{4477D42A-2A7E-1905-74C4-50398EC379B2}"/>
          </ac:spMkLst>
        </pc:spChg>
        <pc:spChg chg="add mod">
          <ac:chgData name="HERNANDEZ ALONSO JOSE PABLO" userId="8260aff1-4a66-4037-af9c-dfde8498240c" providerId="ADAL" clId="{9F6C006D-9870-4BDB-849F-738CD05A7525}" dt="2024-12-09T03:52:55.557" v="8420" actId="20577"/>
          <ac:spMkLst>
            <pc:docMk/>
            <pc:sldMk cId="317038820" sldId="424"/>
            <ac:spMk id="8" creationId="{FF9ACCDF-F932-D31F-E885-82A131C3FA5A}"/>
          </ac:spMkLst>
        </pc:spChg>
        <pc:picChg chg="del mod">
          <ac:chgData name="HERNANDEZ ALONSO JOSE PABLO" userId="8260aff1-4a66-4037-af9c-dfde8498240c" providerId="ADAL" clId="{9F6C006D-9870-4BDB-849F-738CD05A7525}" dt="2024-12-09T03:31:56.731" v="7710" actId="478"/>
          <ac:picMkLst>
            <pc:docMk/>
            <pc:sldMk cId="317038820" sldId="424"/>
            <ac:picMk id="2" creationId="{DE5F39BB-A668-497D-B57A-D9A465A573C7}"/>
          </ac:picMkLst>
        </pc:picChg>
        <pc:picChg chg="add mod">
          <ac:chgData name="HERNANDEZ ALONSO JOSE PABLO" userId="8260aff1-4a66-4037-af9c-dfde8498240c" providerId="ADAL" clId="{9F6C006D-9870-4BDB-849F-738CD05A7525}" dt="2024-12-09T03:51:38.241" v="8340" actId="1076"/>
          <ac:picMkLst>
            <pc:docMk/>
            <pc:sldMk cId="317038820" sldId="424"/>
            <ac:picMk id="4" creationId="{C3CB5A6A-5C32-DA01-C0EB-D6F717321950}"/>
          </ac:picMkLst>
        </pc:picChg>
        <pc:picChg chg="add mod">
          <ac:chgData name="HERNANDEZ ALONSO JOSE PABLO" userId="8260aff1-4a66-4037-af9c-dfde8498240c" providerId="ADAL" clId="{9F6C006D-9870-4BDB-849F-738CD05A7525}" dt="2024-12-09T03:35:09.184" v="7836" actId="1076"/>
          <ac:picMkLst>
            <pc:docMk/>
            <pc:sldMk cId="317038820" sldId="424"/>
            <ac:picMk id="7" creationId="{84718F57-EF0B-E845-1023-EDA248CB1F42}"/>
          </ac:picMkLst>
        </pc:picChg>
        <pc:picChg chg="add mod">
          <ac:chgData name="HERNANDEZ ALONSO JOSE PABLO" userId="8260aff1-4a66-4037-af9c-dfde8498240c" providerId="ADAL" clId="{9F6C006D-9870-4BDB-849F-738CD05A7525}" dt="2024-12-09T03:49:16.966" v="8306" actId="1076"/>
          <ac:picMkLst>
            <pc:docMk/>
            <pc:sldMk cId="317038820" sldId="424"/>
            <ac:picMk id="1026" creationId="{E7B332BE-AF23-A09D-14D1-AC67D2C202A1}"/>
          </ac:picMkLst>
        </pc:picChg>
        <pc:picChg chg="add mod">
          <ac:chgData name="HERNANDEZ ALONSO JOSE PABLO" userId="8260aff1-4a66-4037-af9c-dfde8498240c" providerId="ADAL" clId="{9F6C006D-9870-4BDB-849F-738CD05A7525}" dt="2024-12-09T03:35:23.926" v="7867" actId="1037"/>
          <ac:picMkLst>
            <pc:docMk/>
            <pc:sldMk cId="317038820" sldId="424"/>
            <ac:picMk id="1028" creationId="{EC1431B8-1D59-F578-2ED5-8FD7AC13F3D7}"/>
          </ac:picMkLst>
        </pc:picChg>
      </pc:sldChg>
      <pc:sldChg chg="addSp modSp add mod">
        <pc:chgData name="HERNANDEZ ALONSO JOSE PABLO" userId="8260aff1-4a66-4037-af9c-dfde8498240c" providerId="ADAL" clId="{9F6C006D-9870-4BDB-849F-738CD05A7525}" dt="2024-12-09T04:48:57.650" v="9724" actId="1076"/>
        <pc:sldMkLst>
          <pc:docMk/>
          <pc:sldMk cId="1816618111" sldId="425"/>
        </pc:sldMkLst>
        <pc:spChg chg="mod">
          <ac:chgData name="HERNANDEZ ALONSO JOSE PABLO" userId="8260aff1-4a66-4037-af9c-dfde8498240c" providerId="ADAL" clId="{9F6C006D-9870-4BDB-849F-738CD05A7525}" dt="2024-12-09T04:23:16.858" v="8648" actId="14100"/>
          <ac:spMkLst>
            <pc:docMk/>
            <pc:sldMk cId="1816618111" sldId="425"/>
            <ac:spMk id="3" creationId="{292C5D1B-0339-191C-094C-CD6EB561ECBB}"/>
          </ac:spMkLst>
        </pc:spChg>
        <pc:spChg chg="mod">
          <ac:chgData name="HERNANDEZ ALONSO JOSE PABLO" userId="8260aff1-4a66-4037-af9c-dfde8498240c" providerId="ADAL" clId="{9F6C006D-9870-4BDB-849F-738CD05A7525}" dt="2024-12-09T04:47:16.909" v="9712" actId="20577"/>
          <ac:spMkLst>
            <pc:docMk/>
            <pc:sldMk cId="1816618111" sldId="425"/>
            <ac:spMk id="5" creationId="{4269D1A7-66A6-81A9-4607-549AEC552AC0}"/>
          </ac:spMkLst>
        </pc:spChg>
        <pc:picChg chg="add mod">
          <ac:chgData name="HERNANDEZ ALONSO JOSE PABLO" userId="8260aff1-4a66-4037-af9c-dfde8498240c" providerId="ADAL" clId="{9F6C006D-9870-4BDB-849F-738CD05A7525}" dt="2024-12-09T04:48:56.009" v="9723" actId="1076"/>
          <ac:picMkLst>
            <pc:docMk/>
            <pc:sldMk cId="1816618111" sldId="425"/>
            <ac:picMk id="4" creationId="{F18CC0E4-2948-5C34-5408-432E2D63437B}"/>
          </ac:picMkLst>
        </pc:picChg>
        <pc:picChg chg="add mod">
          <ac:chgData name="HERNANDEZ ALONSO JOSE PABLO" userId="8260aff1-4a66-4037-af9c-dfde8498240c" providerId="ADAL" clId="{9F6C006D-9870-4BDB-849F-738CD05A7525}" dt="2024-12-09T04:48:57.650" v="9724" actId="1076"/>
          <ac:picMkLst>
            <pc:docMk/>
            <pc:sldMk cId="1816618111" sldId="425"/>
            <ac:picMk id="7" creationId="{F17D1B32-17E6-2E8E-8270-268E8EB71A07}"/>
          </ac:picMkLst>
        </pc:picChg>
      </pc:sldChg>
      <pc:sldChg chg="addSp delSp modSp add mod">
        <pc:chgData name="HERNANDEZ ALONSO JOSE PABLO" userId="8260aff1-4a66-4037-af9c-dfde8498240c" providerId="ADAL" clId="{9F6C006D-9870-4BDB-849F-738CD05A7525}" dt="2024-12-09T05:11:17.827" v="9876" actId="1076"/>
        <pc:sldMkLst>
          <pc:docMk/>
          <pc:sldMk cId="1321439784" sldId="426"/>
        </pc:sldMkLst>
        <pc:spChg chg="add del mod">
          <ac:chgData name="HERNANDEZ ALONSO JOSE PABLO" userId="8260aff1-4a66-4037-af9c-dfde8498240c" providerId="ADAL" clId="{9F6C006D-9870-4BDB-849F-738CD05A7525}" dt="2024-12-09T05:07:09.337" v="9825"/>
          <ac:spMkLst>
            <pc:docMk/>
            <pc:sldMk cId="1321439784" sldId="426"/>
            <ac:spMk id="2" creationId="{80610EB5-3EB9-6ED3-C937-6E0193C58289}"/>
          </ac:spMkLst>
        </pc:spChg>
        <pc:spChg chg="mod">
          <ac:chgData name="HERNANDEZ ALONSO JOSE PABLO" userId="8260aff1-4a66-4037-af9c-dfde8498240c" providerId="ADAL" clId="{9F6C006D-9870-4BDB-849F-738CD05A7525}" dt="2024-12-09T05:07:33.664" v="9832" actId="1076"/>
          <ac:spMkLst>
            <pc:docMk/>
            <pc:sldMk cId="1321439784" sldId="426"/>
            <ac:spMk id="3" creationId="{A6648C8A-C177-4DB2-5D13-788FD5A89328}"/>
          </ac:spMkLst>
        </pc:spChg>
        <pc:spChg chg="mod">
          <ac:chgData name="HERNANDEZ ALONSO JOSE PABLO" userId="8260aff1-4a66-4037-af9c-dfde8498240c" providerId="ADAL" clId="{9F6C006D-9870-4BDB-849F-738CD05A7525}" dt="2024-12-09T05:11:17.827" v="9876" actId="1076"/>
          <ac:spMkLst>
            <pc:docMk/>
            <pc:sldMk cId="1321439784" sldId="426"/>
            <ac:spMk id="5" creationId="{04F462DE-0F1D-AE2F-CCFB-F9029A92F7BD}"/>
          </ac:spMkLst>
        </pc:spChg>
      </pc:sldChg>
      <pc:sldChg chg="modSp add del mod">
        <pc:chgData name="HERNANDEZ ALONSO JOSE PABLO" userId="8260aff1-4a66-4037-af9c-dfde8498240c" providerId="ADAL" clId="{9F6C006D-9870-4BDB-849F-738CD05A7525}" dt="2024-12-09T05:54:02.614" v="10107" actId="47"/>
        <pc:sldMkLst>
          <pc:docMk/>
          <pc:sldMk cId="1009717664" sldId="427"/>
        </pc:sldMkLst>
        <pc:spChg chg="mod">
          <ac:chgData name="HERNANDEZ ALONSO JOSE PABLO" userId="8260aff1-4a66-4037-af9c-dfde8498240c" providerId="ADAL" clId="{9F6C006D-9870-4BDB-849F-738CD05A7525}" dt="2024-12-09T04:23:46.067" v="8652"/>
          <ac:spMkLst>
            <pc:docMk/>
            <pc:sldMk cId="1009717664" sldId="427"/>
            <ac:spMk id="3" creationId="{B0F50D2E-8708-1611-CF40-7127D2F7B6EA}"/>
          </ac:spMkLst>
        </pc:spChg>
      </pc:sldChg>
      <pc:sldChg chg="addSp delSp modSp add mod">
        <pc:chgData name="HERNANDEZ ALONSO JOSE PABLO" userId="8260aff1-4a66-4037-af9c-dfde8498240c" providerId="ADAL" clId="{9F6C006D-9870-4BDB-849F-738CD05A7525}" dt="2024-12-09T05:09:56.761" v="9864" actId="20577"/>
        <pc:sldMkLst>
          <pc:docMk/>
          <pc:sldMk cId="3774783757" sldId="428"/>
        </pc:sldMkLst>
        <pc:spChg chg="add">
          <ac:chgData name="HERNANDEZ ALONSO JOSE PABLO" userId="8260aff1-4a66-4037-af9c-dfde8498240c" providerId="ADAL" clId="{9F6C006D-9870-4BDB-849F-738CD05A7525}" dt="2024-12-09T04:51:29.050" v="9730"/>
          <ac:spMkLst>
            <pc:docMk/>
            <pc:sldMk cId="3774783757" sldId="428"/>
            <ac:spMk id="2" creationId="{C8037420-919C-1CB3-C84E-37B6B85FAA18}"/>
          </ac:spMkLst>
        </pc:spChg>
        <pc:spChg chg="mod">
          <ac:chgData name="HERNANDEZ ALONSO JOSE PABLO" userId="8260aff1-4a66-4037-af9c-dfde8498240c" providerId="ADAL" clId="{9F6C006D-9870-4BDB-849F-738CD05A7525}" dt="2024-12-09T04:59:00.901" v="9774" actId="1076"/>
          <ac:spMkLst>
            <pc:docMk/>
            <pc:sldMk cId="3774783757" sldId="428"/>
            <ac:spMk id="3" creationId="{F4E067E2-5DE2-FAD2-86AA-DAD173851FE5}"/>
          </ac:spMkLst>
        </pc:spChg>
        <pc:spChg chg="del">
          <ac:chgData name="HERNANDEZ ALONSO JOSE PABLO" userId="8260aff1-4a66-4037-af9c-dfde8498240c" providerId="ADAL" clId="{9F6C006D-9870-4BDB-849F-738CD05A7525}" dt="2024-12-09T04:49:09.271" v="9728" actId="478"/>
          <ac:spMkLst>
            <pc:docMk/>
            <pc:sldMk cId="3774783757" sldId="428"/>
            <ac:spMk id="5" creationId="{36330E04-7CBF-1985-D6CA-19CBD89E7293}"/>
          </ac:spMkLst>
        </pc:spChg>
        <pc:spChg chg="add del">
          <ac:chgData name="HERNANDEZ ALONSO JOSE PABLO" userId="8260aff1-4a66-4037-af9c-dfde8498240c" providerId="ADAL" clId="{9F6C006D-9870-4BDB-849F-738CD05A7525}" dt="2024-12-09T04:51:33.695" v="9733" actId="22"/>
          <ac:spMkLst>
            <pc:docMk/>
            <pc:sldMk cId="3774783757" sldId="428"/>
            <ac:spMk id="8" creationId="{EA11A39C-6907-A292-3A21-235DFC181DD7}"/>
          </ac:spMkLst>
        </pc:spChg>
        <pc:spChg chg="add mod">
          <ac:chgData name="HERNANDEZ ALONSO JOSE PABLO" userId="8260aff1-4a66-4037-af9c-dfde8498240c" providerId="ADAL" clId="{9F6C006D-9870-4BDB-849F-738CD05A7525}" dt="2024-12-09T05:09:56.761" v="9864" actId="20577"/>
          <ac:spMkLst>
            <pc:docMk/>
            <pc:sldMk cId="3774783757" sldId="428"/>
            <ac:spMk id="9" creationId="{1796AE0D-3ADC-6365-6275-7A1FD92612B7}"/>
          </ac:spMkLst>
        </pc:spChg>
        <pc:spChg chg="add del mod">
          <ac:chgData name="HERNANDEZ ALONSO JOSE PABLO" userId="8260aff1-4a66-4037-af9c-dfde8498240c" providerId="ADAL" clId="{9F6C006D-9870-4BDB-849F-738CD05A7525}" dt="2024-12-09T04:58:52.353" v="9773"/>
          <ac:spMkLst>
            <pc:docMk/>
            <pc:sldMk cId="3774783757" sldId="428"/>
            <ac:spMk id="10" creationId="{428AD9D9-CF31-ECD1-DDF2-42118F7335D4}"/>
          </ac:spMkLst>
        </pc:spChg>
        <pc:picChg chg="del">
          <ac:chgData name="HERNANDEZ ALONSO JOSE PABLO" userId="8260aff1-4a66-4037-af9c-dfde8498240c" providerId="ADAL" clId="{9F6C006D-9870-4BDB-849F-738CD05A7525}" dt="2024-12-09T04:49:07.829" v="9726" actId="478"/>
          <ac:picMkLst>
            <pc:docMk/>
            <pc:sldMk cId="3774783757" sldId="428"/>
            <ac:picMk id="4" creationId="{A47C4395-0221-D927-D4A1-025ECA378095}"/>
          </ac:picMkLst>
        </pc:picChg>
        <pc:picChg chg="del">
          <ac:chgData name="HERNANDEZ ALONSO JOSE PABLO" userId="8260aff1-4a66-4037-af9c-dfde8498240c" providerId="ADAL" clId="{9F6C006D-9870-4BDB-849F-738CD05A7525}" dt="2024-12-09T04:49:08.169" v="9727" actId="478"/>
          <ac:picMkLst>
            <pc:docMk/>
            <pc:sldMk cId="3774783757" sldId="428"/>
            <ac:picMk id="7" creationId="{09EB2FF9-BF31-C5BF-C70E-DFA3AADD59D7}"/>
          </ac:picMkLst>
        </pc:picChg>
      </pc:sldChg>
      <pc:sldChg chg="addSp delSp modSp add mod">
        <pc:chgData name="HERNANDEZ ALONSO JOSE PABLO" userId="8260aff1-4a66-4037-af9c-dfde8498240c" providerId="ADAL" clId="{9F6C006D-9870-4BDB-849F-738CD05A7525}" dt="2024-12-09T05:04:21.978" v="9820" actId="1035"/>
        <pc:sldMkLst>
          <pc:docMk/>
          <pc:sldMk cId="2843797190" sldId="429"/>
        </pc:sldMkLst>
        <pc:spChg chg="add del mod">
          <ac:chgData name="HERNANDEZ ALONSO JOSE PABLO" userId="8260aff1-4a66-4037-af9c-dfde8498240c" providerId="ADAL" clId="{9F6C006D-9870-4BDB-849F-738CD05A7525}" dt="2024-12-09T05:01:14.292" v="9792"/>
          <ac:spMkLst>
            <pc:docMk/>
            <pc:sldMk cId="2843797190" sldId="429"/>
            <ac:spMk id="2" creationId="{ADC49326-DB7D-7A15-AA0E-27D1436E0E2D}"/>
          </ac:spMkLst>
        </pc:spChg>
        <pc:spChg chg="add mod">
          <ac:chgData name="HERNANDEZ ALONSO JOSE PABLO" userId="8260aff1-4a66-4037-af9c-dfde8498240c" providerId="ADAL" clId="{9F6C006D-9870-4BDB-849F-738CD05A7525}" dt="2024-12-09T05:03:49.855" v="9817"/>
          <ac:spMkLst>
            <pc:docMk/>
            <pc:sldMk cId="2843797190" sldId="429"/>
            <ac:spMk id="4" creationId="{89E73AFC-8E49-195A-30F3-A174EAE7CCE6}"/>
          </ac:spMkLst>
        </pc:spChg>
        <pc:spChg chg="mod">
          <ac:chgData name="HERNANDEZ ALONSO JOSE PABLO" userId="8260aff1-4a66-4037-af9c-dfde8498240c" providerId="ADAL" clId="{9F6C006D-9870-4BDB-849F-738CD05A7525}" dt="2024-12-09T05:04:21.978" v="9820" actId="1035"/>
          <ac:spMkLst>
            <pc:docMk/>
            <pc:sldMk cId="2843797190" sldId="429"/>
            <ac:spMk id="9" creationId="{2E4CBBE3-BA32-ADC7-2899-CB5F119C25AB}"/>
          </ac:spMkLst>
        </pc:spChg>
      </pc:sldChg>
      <pc:sldChg chg="addSp modSp add mod">
        <pc:chgData name="HERNANDEZ ALONSO JOSE PABLO" userId="8260aff1-4a66-4037-af9c-dfde8498240c" providerId="ADAL" clId="{9F6C006D-9870-4BDB-849F-738CD05A7525}" dt="2024-12-09T05:23:26.826" v="10079" actId="1076"/>
        <pc:sldMkLst>
          <pc:docMk/>
          <pc:sldMk cId="1474425379" sldId="430"/>
        </pc:sldMkLst>
        <pc:spChg chg="add mod">
          <ac:chgData name="HERNANDEZ ALONSO JOSE PABLO" userId="8260aff1-4a66-4037-af9c-dfde8498240c" providerId="ADAL" clId="{9F6C006D-9870-4BDB-849F-738CD05A7525}" dt="2024-12-09T05:19:23.335" v="9889"/>
          <ac:spMkLst>
            <pc:docMk/>
            <pc:sldMk cId="1474425379" sldId="430"/>
            <ac:spMk id="2" creationId="{B6079DC8-C3FC-31F8-5A3B-2679290BE936}"/>
          </ac:spMkLst>
        </pc:spChg>
        <pc:spChg chg="mod">
          <ac:chgData name="HERNANDEZ ALONSO JOSE PABLO" userId="8260aff1-4a66-4037-af9c-dfde8498240c" providerId="ADAL" clId="{9F6C006D-9870-4BDB-849F-738CD05A7525}" dt="2024-12-09T05:20:55.506" v="9895" actId="948"/>
          <ac:spMkLst>
            <pc:docMk/>
            <pc:sldMk cId="1474425379" sldId="430"/>
            <ac:spMk id="5" creationId="{6BF78D01-0C1B-9EAB-15CD-857836744BFF}"/>
          </ac:spMkLst>
        </pc:spChg>
        <pc:spChg chg="add mod">
          <ac:chgData name="HERNANDEZ ALONSO JOSE PABLO" userId="8260aff1-4a66-4037-af9c-dfde8498240c" providerId="ADAL" clId="{9F6C006D-9870-4BDB-849F-738CD05A7525}" dt="2024-12-09T05:23:25.607" v="10078" actId="20577"/>
          <ac:spMkLst>
            <pc:docMk/>
            <pc:sldMk cId="1474425379" sldId="430"/>
            <ac:spMk id="7" creationId="{11B8C1C2-CEBC-33B6-61E4-109804EF9789}"/>
          </ac:spMkLst>
        </pc:spChg>
        <pc:picChg chg="add mod">
          <ac:chgData name="HERNANDEZ ALONSO JOSE PABLO" userId="8260aff1-4a66-4037-af9c-dfde8498240c" providerId="ADAL" clId="{9F6C006D-9870-4BDB-849F-738CD05A7525}" dt="2024-12-09T05:23:26.826" v="10079" actId="1076"/>
          <ac:picMkLst>
            <pc:docMk/>
            <pc:sldMk cId="1474425379" sldId="430"/>
            <ac:picMk id="6" creationId="{3BE763F9-A920-5F76-B63F-55D07C082BFF}"/>
          </ac:picMkLst>
        </pc:picChg>
      </pc:sldChg>
      <pc:sldChg chg="delSp modSp add mod ord">
        <pc:chgData name="HERNANDEZ ALONSO JOSE PABLO" userId="8260aff1-4a66-4037-af9c-dfde8498240c" providerId="ADAL" clId="{9F6C006D-9870-4BDB-849F-738CD05A7525}" dt="2024-12-09T06:24:57.969" v="10360" actId="1036"/>
        <pc:sldMkLst>
          <pc:docMk/>
          <pc:sldMk cId="3532488173" sldId="431"/>
        </pc:sldMkLst>
        <pc:spChg chg="mod">
          <ac:chgData name="HERNANDEZ ALONSO JOSE PABLO" userId="8260aff1-4a66-4037-af9c-dfde8498240c" providerId="ADAL" clId="{9F6C006D-9870-4BDB-849F-738CD05A7525}" dt="2024-12-09T06:17:09.793" v="10283" actId="1036"/>
          <ac:spMkLst>
            <pc:docMk/>
            <pc:sldMk cId="3532488173" sldId="431"/>
            <ac:spMk id="3" creationId="{90CC8FEB-B0F5-8913-CC27-06BCDF8768A5}"/>
          </ac:spMkLst>
        </pc:spChg>
        <pc:spChg chg="mod">
          <ac:chgData name="HERNANDEZ ALONSO JOSE PABLO" userId="8260aff1-4a66-4037-af9c-dfde8498240c" providerId="ADAL" clId="{9F6C006D-9870-4BDB-849F-738CD05A7525}" dt="2024-12-09T06:24:57.969" v="10360" actId="1036"/>
          <ac:spMkLst>
            <pc:docMk/>
            <pc:sldMk cId="3532488173" sldId="431"/>
            <ac:spMk id="6" creationId="{52490EEA-4D79-01D2-8E58-C4AF62E52123}"/>
          </ac:spMkLst>
        </pc:spChg>
        <pc:picChg chg="del mod">
          <ac:chgData name="HERNANDEZ ALONSO JOSE PABLO" userId="8260aff1-4a66-4037-af9c-dfde8498240c" providerId="ADAL" clId="{9F6C006D-9870-4BDB-849F-738CD05A7525}" dt="2024-12-09T06:14:05.851" v="10177" actId="478"/>
          <ac:picMkLst>
            <pc:docMk/>
            <pc:sldMk cId="3532488173" sldId="431"/>
            <ac:picMk id="5" creationId="{C47109E9-EDA7-FEA2-16E5-209DDF96F406}"/>
          </ac:picMkLst>
        </pc:picChg>
        <pc:picChg chg="del mod">
          <ac:chgData name="HERNANDEZ ALONSO JOSE PABLO" userId="8260aff1-4a66-4037-af9c-dfde8498240c" providerId="ADAL" clId="{9F6C006D-9870-4BDB-849F-738CD05A7525}" dt="2024-12-09T06:24:35.477" v="10339" actId="21"/>
          <ac:picMkLst>
            <pc:docMk/>
            <pc:sldMk cId="3532488173" sldId="431"/>
            <ac:picMk id="4098" creationId="{B4832620-2120-00CE-BE15-AEA60BBC642A}"/>
          </ac:picMkLst>
        </pc:picChg>
      </pc:sldChg>
      <pc:sldChg chg="addSp delSp modSp add mod ord">
        <pc:chgData name="HERNANDEZ ALONSO JOSE PABLO" userId="8260aff1-4a66-4037-af9c-dfde8498240c" providerId="ADAL" clId="{9F6C006D-9870-4BDB-849F-738CD05A7525}" dt="2024-12-09T06:21:25.583" v="10338" actId="12788"/>
        <pc:sldMkLst>
          <pc:docMk/>
          <pc:sldMk cId="976418635" sldId="432"/>
        </pc:sldMkLst>
        <pc:spChg chg="mod">
          <ac:chgData name="HERNANDEZ ALONSO JOSE PABLO" userId="8260aff1-4a66-4037-af9c-dfde8498240c" providerId="ADAL" clId="{9F6C006D-9870-4BDB-849F-738CD05A7525}" dt="2024-12-09T06:17:03.355" v="10273" actId="1035"/>
          <ac:spMkLst>
            <pc:docMk/>
            <pc:sldMk cId="976418635" sldId="432"/>
            <ac:spMk id="3" creationId="{86F2E476-7C34-8584-B8D8-3280D6D42C20}"/>
          </ac:spMkLst>
        </pc:spChg>
        <pc:spChg chg="mod">
          <ac:chgData name="HERNANDEZ ALONSO JOSE PABLO" userId="8260aff1-4a66-4037-af9c-dfde8498240c" providerId="ADAL" clId="{9F6C006D-9870-4BDB-849F-738CD05A7525}" dt="2024-12-09T06:17:16.232" v="10296" actId="1035"/>
          <ac:spMkLst>
            <pc:docMk/>
            <pc:sldMk cId="976418635" sldId="432"/>
            <ac:spMk id="6" creationId="{359DED6C-AB18-8086-F524-D8C15BB5D2B9}"/>
          </ac:spMkLst>
        </pc:spChg>
        <pc:spChg chg="add mod">
          <ac:chgData name="HERNANDEZ ALONSO JOSE PABLO" userId="8260aff1-4a66-4037-af9c-dfde8498240c" providerId="ADAL" clId="{9F6C006D-9870-4BDB-849F-738CD05A7525}" dt="2024-12-09T06:21:25.583" v="10338" actId="12788"/>
          <ac:spMkLst>
            <pc:docMk/>
            <pc:sldMk cId="976418635" sldId="432"/>
            <ac:spMk id="9" creationId="{2AD69676-B310-2BBD-CFE5-E864CF61D5CB}"/>
          </ac:spMkLst>
        </pc:spChg>
        <pc:picChg chg="add del">
          <ac:chgData name="HERNANDEZ ALONSO JOSE PABLO" userId="8260aff1-4a66-4037-af9c-dfde8498240c" providerId="ADAL" clId="{9F6C006D-9870-4BDB-849F-738CD05A7525}" dt="2024-12-09T06:20:23.344" v="10299" actId="478"/>
          <ac:picMkLst>
            <pc:docMk/>
            <pc:sldMk cId="976418635" sldId="432"/>
            <ac:picMk id="4" creationId="{CE4802D1-F3FC-2C0F-D045-4FE2C91AC28F}"/>
          </ac:picMkLst>
        </pc:picChg>
        <pc:picChg chg="mod modCrop">
          <ac:chgData name="HERNANDEZ ALONSO JOSE PABLO" userId="8260aff1-4a66-4037-af9c-dfde8498240c" providerId="ADAL" clId="{9F6C006D-9870-4BDB-849F-738CD05A7525}" dt="2024-12-09T06:21:25.583" v="10338" actId="12788"/>
          <ac:picMkLst>
            <pc:docMk/>
            <pc:sldMk cId="976418635" sldId="432"/>
            <ac:picMk id="5" creationId="{F56621A7-1E04-D18C-239B-FDA601A48288}"/>
          </ac:picMkLst>
        </pc:picChg>
        <pc:picChg chg="add del">
          <ac:chgData name="HERNANDEZ ALONSO JOSE PABLO" userId="8260aff1-4a66-4037-af9c-dfde8498240c" providerId="ADAL" clId="{9F6C006D-9870-4BDB-849F-738CD05A7525}" dt="2024-12-09T06:20:26.594" v="10301" actId="478"/>
          <ac:picMkLst>
            <pc:docMk/>
            <pc:sldMk cId="976418635" sldId="432"/>
            <ac:picMk id="8" creationId="{8B26CCF1-65D4-C2E7-06C6-08A8FC9642E9}"/>
          </ac:picMkLst>
        </pc:picChg>
        <pc:picChg chg="del mod">
          <ac:chgData name="HERNANDEZ ALONSO JOSE PABLO" userId="8260aff1-4a66-4037-af9c-dfde8498240c" providerId="ADAL" clId="{9F6C006D-9870-4BDB-849F-738CD05A7525}" dt="2024-12-09T06:15:36.218" v="10229" actId="478"/>
          <ac:picMkLst>
            <pc:docMk/>
            <pc:sldMk cId="976418635" sldId="432"/>
            <ac:picMk id="4098" creationId="{0C98962D-9A73-CDBD-C228-DB805C4A72E8}"/>
          </ac:picMkLst>
        </pc:picChg>
      </pc:sldChg>
      <pc:sldChg chg="delSp modSp add mod">
        <pc:chgData name="HERNANDEZ ALONSO JOSE PABLO" userId="8260aff1-4a66-4037-af9c-dfde8498240c" providerId="ADAL" clId="{9F6C006D-9870-4BDB-849F-738CD05A7525}" dt="2024-12-09T06:33:35.154" v="10463" actId="115"/>
        <pc:sldMkLst>
          <pc:docMk/>
          <pc:sldMk cId="584028574" sldId="433"/>
        </pc:sldMkLst>
        <pc:spChg chg="mod">
          <ac:chgData name="HERNANDEZ ALONSO JOSE PABLO" userId="8260aff1-4a66-4037-af9c-dfde8498240c" providerId="ADAL" clId="{9F6C006D-9870-4BDB-849F-738CD05A7525}" dt="2024-12-09T06:33:35.154" v="10463" actId="115"/>
          <ac:spMkLst>
            <pc:docMk/>
            <pc:sldMk cId="584028574" sldId="433"/>
            <ac:spMk id="6" creationId="{AA9B4F20-8E17-D38F-9557-6B652A874E18}"/>
          </ac:spMkLst>
        </pc:spChg>
        <pc:spChg chg="del">
          <ac:chgData name="HERNANDEZ ALONSO JOSE PABLO" userId="8260aff1-4a66-4037-af9c-dfde8498240c" providerId="ADAL" clId="{9F6C006D-9870-4BDB-849F-738CD05A7525}" dt="2024-12-09T06:30:17.687" v="10411" actId="478"/>
          <ac:spMkLst>
            <pc:docMk/>
            <pc:sldMk cId="584028574" sldId="433"/>
            <ac:spMk id="10" creationId="{5345701F-E190-05BC-FB00-D6EE1B79A43D}"/>
          </ac:spMkLst>
        </pc:spChg>
        <pc:picChg chg="mod">
          <ac:chgData name="HERNANDEZ ALONSO JOSE PABLO" userId="8260aff1-4a66-4037-af9c-dfde8498240c" providerId="ADAL" clId="{9F6C006D-9870-4BDB-849F-738CD05A7525}" dt="2024-12-09T06:31:46.290" v="10438" actId="14100"/>
          <ac:picMkLst>
            <pc:docMk/>
            <pc:sldMk cId="584028574" sldId="433"/>
            <ac:picMk id="2" creationId="{34A9B48D-2316-E84B-845E-A4F1AC162C75}"/>
          </ac:picMkLst>
        </pc:picChg>
      </pc:sldChg>
      <pc:sldChg chg="addSp delSp modSp add mod">
        <pc:chgData name="HERNANDEZ ALONSO JOSE PABLO" userId="8260aff1-4a66-4037-af9c-dfde8498240c" providerId="ADAL" clId="{9F6C006D-9870-4BDB-849F-738CD05A7525}" dt="2024-12-09T08:18:56.050" v="12504" actId="1036"/>
        <pc:sldMkLst>
          <pc:docMk/>
          <pc:sldMk cId="3589259602" sldId="434"/>
        </pc:sldMkLst>
        <pc:spChg chg="del mod">
          <ac:chgData name="HERNANDEZ ALONSO JOSE PABLO" userId="8260aff1-4a66-4037-af9c-dfde8498240c" providerId="ADAL" clId="{9F6C006D-9870-4BDB-849F-738CD05A7525}" dt="2024-12-09T08:15:01.805" v="12455" actId="478"/>
          <ac:spMkLst>
            <pc:docMk/>
            <pc:sldMk cId="3589259602" sldId="434"/>
            <ac:spMk id="2" creationId="{D2602DBB-6B80-5E47-7AD2-8C5D032AFEBF}"/>
          </ac:spMkLst>
        </pc:spChg>
        <pc:spChg chg="add mod">
          <ac:chgData name="HERNANDEZ ALONSO JOSE PABLO" userId="8260aff1-4a66-4037-af9c-dfde8498240c" providerId="ADAL" clId="{9F6C006D-9870-4BDB-849F-738CD05A7525}" dt="2024-12-09T08:18:11.473" v="12489" actId="948"/>
          <ac:spMkLst>
            <pc:docMk/>
            <pc:sldMk cId="3589259602" sldId="434"/>
            <ac:spMk id="6" creationId="{12674E71-6DB9-418D-5D7F-75F90E0A7AB3}"/>
          </ac:spMkLst>
        </pc:spChg>
        <pc:spChg chg="add mod">
          <ac:chgData name="HERNANDEZ ALONSO JOSE PABLO" userId="8260aff1-4a66-4037-af9c-dfde8498240c" providerId="ADAL" clId="{9F6C006D-9870-4BDB-849F-738CD05A7525}" dt="2024-12-09T08:18:56.050" v="12504" actId="1036"/>
          <ac:spMkLst>
            <pc:docMk/>
            <pc:sldMk cId="3589259602" sldId="434"/>
            <ac:spMk id="8" creationId="{A77BF5D2-961B-4B90-5224-AF0818658AFD}"/>
          </ac:spMkLst>
        </pc:spChg>
        <pc:spChg chg="mod">
          <ac:chgData name="HERNANDEZ ALONSO JOSE PABLO" userId="8260aff1-4a66-4037-af9c-dfde8498240c" providerId="ADAL" clId="{9F6C006D-9870-4BDB-849F-738CD05A7525}" dt="2024-12-09T08:15:59.712" v="12465" actId="1076"/>
          <ac:spMkLst>
            <pc:docMk/>
            <pc:sldMk cId="3589259602" sldId="434"/>
            <ac:spMk id="1464" creationId="{B95252F7-D651-4BE2-438E-39E0E8DDD2A4}"/>
          </ac:spMkLst>
        </pc:spChg>
        <pc:picChg chg="del">
          <ac:chgData name="HERNANDEZ ALONSO JOSE PABLO" userId="8260aff1-4a66-4037-af9c-dfde8498240c" providerId="ADAL" clId="{9F6C006D-9870-4BDB-849F-738CD05A7525}" dt="2024-12-09T07:28:27.203" v="11022" actId="478"/>
          <ac:picMkLst>
            <pc:docMk/>
            <pc:sldMk cId="3589259602" sldId="434"/>
            <ac:picMk id="3" creationId="{5B9CFCB0-7CC3-6D6F-03F8-C2D7944B40A2}"/>
          </ac:picMkLst>
        </pc:picChg>
        <pc:picChg chg="add mod">
          <ac:chgData name="HERNANDEZ ALONSO JOSE PABLO" userId="8260aff1-4a66-4037-af9c-dfde8498240c" providerId="ADAL" clId="{9F6C006D-9870-4BDB-849F-738CD05A7525}" dt="2024-12-09T08:17:10.472" v="12479" actId="14100"/>
          <ac:picMkLst>
            <pc:docMk/>
            <pc:sldMk cId="3589259602" sldId="434"/>
            <ac:picMk id="4" creationId="{7EBBFEEF-FE78-4A73-A4A4-C40334C1373A}"/>
          </ac:picMkLst>
        </pc:picChg>
      </pc:sldChg>
      <pc:sldChg chg="addSp delSp modSp add mod">
        <pc:chgData name="HERNANDEZ ALONSO JOSE PABLO" userId="8260aff1-4a66-4037-af9c-dfde8498240c" providerId="ADAL" clId="{9F6C006D-9870-4BDB-849F-738CD05A7525}" dt="2024-12-09T08:22:44.594" v="12583" actId="1036"/>
        <pc:sldMkLst>
          <pc:docMk/>
          <pc:sldMk cId="3850153469" sldId="435"/>
        </pc:sldMkLst>
        <pc:spChg chg="del mod">
          <ac:chgData name="HERNANDEZ ALONSO JOSE PABLO" userId="8260aff1-4a66-4037-af9c-dfde8498240c" providerId="ADAL" clId="{9F6C006D-9870-4BDB-849F-738CD05A7525}" dt="2024-12-09T08:20:12.944" v="12512" actId="478"/>
          <ac:spMkLst>
            <pc:docMk/>
            <pc:sldMk cId="3850153469" sldId="435"/>
            <ac:spMk id="2" creationId="{1A4F1882-E000-6B4D-4CC6-EAFCE599F1C7}"/>
          </ac:spMkLst>
        </pc:spChg>
        <pc:spChg chg="add mod">
          <ac:chgData name="HERNANDEZ ALONSO JOSE PABLO" userId="8260aff1-4a66-4037-af9c-dfde8498240c" providerId="ADAL" clId="{9F6C006D-9870-4BDB-849F-738CD05A7525}" dt="2024-12-09T08:22:40.121" v="12579" actId="1076"/>
          <ac:spMkLst>
            <pc:docMk/>
            <pc:sldMk cId="3850153469" sldId="435"/>
            <ac:spMk id="6" creationId="{DE809A23-66F5-5C41-2A27-0709B5C51FAF}"/>
          </ac:spMkLst>
        </pc:spChg>
        <pc:spChg chg="add mod">
          <ac:chgData name="HERNANDEZ ALONSO JOSE PABLO" userId="8260aff1-4a66-4037-af9c-dfde8498240c" providerId="ADAL" clId="{9F6C006D-9870-4BDB-849F-738CD05A7525}" dt="2024-12-09T08:22:44.594" v="12583" actId="1036"/>
          <ac:spMkLst>
            <pc:docMk/>
            <pc:sldMk cId="3850153469" sldId="435"/>
            <ac:spMk id="8" creationId="{9025A80C-D679-586E-AB60-2146554C6C25}"/>
          </ac:spMkLst>
        </pc:spChg>
        <pc:spChg chg="mod">
          <ac:chgData name="HERNANDEZ ALONSO JOSE PABLO" userId="8260aff1-4a66-4037-af9c-dfde8498240c" providerId="ADAL" clId="{9F6C006D-9870-4BDB-849F-738CD05A7525}" dt="2024-12-09T08:22:36.657" v="12578" actId="1037"/>
          <ac:spMkLst>
            <pc:docMk/>
            <pc:sldMk cId="3850153469" sldId="435"/>
            <ac:spMk id="1464" creationId="{5191699B-AE84-4265-EAC9-166B0F1553E4}"/>
          </ac:spMkLst>
        </pc:spChg>
        <pc:picChg chg="add mod">
          <ac:chgData name="HERNANDEZ ALONSO JOSE PABLO" userId="8260aff1-4a66-4037-af9c-dfde8498240c" providerId="ADAL" clId="{9F6C006D-9870-4BDB-849F-738CD05A7525}" dt="2024-12-09T08:22:15.183" v="12562" actId="14100"/>
          <ac:picMkLst>
            <pc:docMk/>
            <pc:sldMk cId="3850153469" sldId="435"/>
            <ac:picMk id="3" creationId="{6BE4CB22-7036-A60B-BDB5-FD476A5C6B7F}"/>
          </ac:picMkLst>
        </pc:picChg>
        <pc:picChg chg="del">
          <ac:chgData name="HERNANDEZ ALONSO JOSE PABLO" userId="8260aff1-4a66-4037-af9c-dfde8498240c" providerId="ADAL" clId="{9F6C006D-9870-4BDB-849F-738CD05A7525}" dt="2024-12-09T07:28:44.326" v="11027" actId="478"/>
          <ac:picMkLst>
            <pc:docMk/>
            <pc:sldMk cId="3850153469" sldId="435"/>
            <ac:picMk id="4" creationId="{7993A58C-3A9A-0751-DCE9-C6371474937E}"/>
          </ac:picMkLst>
        </pc:picChg>
      </pc:sldChg>
      <pc:sldChg chg="addSp delSp modSp add mod">
        <pc:chgData name="HERNANDEZ ALONSO JOSE PABLO" userId="8260aff1-4a66-4037-af9c-dfde8498240c" providerId="ADAL" clId="{9F6C006D-9870-4BDB-849F-738CD05A7525}" dt="2024-12-09T08:24:40.527" v="12672" actId="14100"/>
        <pc:sldMkLst>
          <pc:docMk/>
          <pc:sldMk cId="2751638978" sldId="436"/>
        </pc:sldMkLst>
        <pc:spChg chg="del">
          <ac:chgData name="HERNANDEZ ALONSO JOSE PABLO" userId="8260aff1-4a66-4037-af9c-dfde8498240c" providerId="ADAL" clId="{9F6C006D-9870-4BDB-849F-738CD05A7525}" dt="2024-12-09T08:23:51.214" v="12588" actId="478"/>
          <ac:spMkLst>
            <pc:docMk/>
            <pc:sldMk cId="2751638978" sldId="436"/>
            <ac:spMk id="2" creationId="{E2DEC8FB-C9F0-792D-FDAD-E46823C82194}"/>
          </ac:spMkLst>
        </pc:spChg>
        <pc:spChg chg="add mod">
          <ac:chgData name="HERNANDEZ ALONSO JOSE PABLO" userId="8260aff1-4a66-4037-af9c-dfde8498240c" providerId="ADAL" clId="{9F6C006D-9870-4BDB-849F-738CD05A7525}" dt="2024-12-09T08:24:17.592" v="12626" actId="1035"/>
          <ac:spMkLst>
            <pc:docMk/>
            <pc:sldMk cId="2751638978" sldId="436"/>
            <ac:spMk id="7" creationId="{50BADF63-8A58-8C37-0884-E42AE7B9A1CC}"/>
          </ac:spMkLst>
        </pc:spChg>
        <pc:spChg chg="add mod">
          <ac:chgData name="HERNANDEZ ALONSO JOSE PABLO" userId="8260aff1-4a66-4037-af9c-dfde8498240c" providerId="ADAL" clId="{9F6C006D-9870-4BDB-849F-738CD05A7525}" dt="2024-12-09T08:24:40.527" v="12672" actId="14100"/>
          <ac:spMkLst>
            <pc:docMk/>
            <pc:sldMk cId="2751638978" sldId="436"/>
            <ac:spMk id="9" creationId="{3303B29F-4C63-9CFF-8C9E-4A0B8604164D}"/>
          </ac:spMkLst>
        </pc:spChg>
        <pc:spChg chg="mod">
          <ac:chgData name="HERNANDEZ ALONSO JOSE PABLO" userId="8260aff1-4a66-4037-af9c-dfde8498240c" providerId="ADAL" clId="{9F6C006D-9870-4BDB-849F-738CD05A7525}" dt="2024-12-09T08:24:14.495" v="12609" actId="1035"/>
          <ac:spMkLst>
            <pc:docMk/>
            <pc:sldMk cId="2751638978" sldId="436"/>
            <ac:spMk id="1464" creationId="{E828954E-772D-4EC1-C4B8-6D7AF0098614}"/>
          </ac:spMkLst>
        </pc:spChg>
        <pc:picChg chg="del">
          <ac:chgData name="HERNANDEZ ALONSO JOSE PABLO" userId="8260aff1-4a66-4037-af9c-dfde8498240c" providerId="ADAL" clId="{9F6C006D-9870-4BDB-849F-738CD05A7525}" dt="2024-12-09T07:29:09.011" v="11033" actId="478"/>
          <ac:picMkLst>
            <pc:docMk/>
            <pc:sldMk cId="2751638978" sldId="436"/>
            <ac:picMk id="3" creationId="{119B4F85-BBA9-CCD0-0D25-8AD94137842C}"/>
          </ac:picMkLst>
        </pc:picChg>
        <pc:picChg chg="add mod">
          <ac:chgData name="HERNANDEZ ALONSO JOSE PABLO" userId="8260aff1-4a66-4037-af9c-dfde8498240c" providerId="ADAL" clId="{9F6C006D-9870-4BDB-849F-738CD05A7525}" dt="2024-12-09T08:23:30.551" v="12586" actId="1076"/>
          <ac:picMkLst>
            <pc:docMk/>
            <pc:sldMk cId="2751638978" sldId="436"/>
            <ac:picMk id="5" creationId="{B84CA86A-1286-1742-5004-19F64F88A107}"/>
          </ac:picMkLst>
        </pc:picChg>
      </pc:sldChg>
      <pc:sldChg chg="addSp delSp modSp add mod">
        <pc:chgData name="HERNANDEZ ALONSO JOSE PABLO" userId="8260aff1-4a66-4037-af9c-dfde8498240c" providerId="ADAL" clId="{9F6C006D-9870-4BDB-849F-738CD05A7525}" dt="2024-12-09T08:29:35.062" v="12781" actId="20577"/>
        <pc:sldMkLst>
          <pc:docMk/>
          <pc:sldMk cId="2110829499" sldId="437"/>
        </pc:sldMkLst>
        <pc:spChg chg="del">
          <ac:chgData name="HERNANDEZ ALONSO JOSE PABLO" userId="8260aff1-4a66-4037-af9c-dfde8498240c" providerId="ADAL" clId="{9F6C006D-9870-4BDB-849F-738CD05A7525}" dt="2024-12-09T08:25:26.718" v="12681" actId="478"/>
          <ac:spMkLst>
            <pc:docMk/>
            <pc:sldMk cId="2110829499" sldId="437"/>
            <ac:spMk id="2" creationId="{E08C0219-D837-F1DA-150C-EB05D62E7E0E}"/>
          </ac:spMkLst>
        </pc:spChg>
        <pc:spChg chg="add mod">
          <ac:chgData name="HERNANDEZ ALONSO JOSE PABLO" userId="8260aff1-4a66-4037-af9c-dfde8498240c" providerId="ADAL" clId="{9F6C006D-9870-4BDB-849F-738CD05A7525}" dt="2024-12-09T08:29:35.062" v="12781" actId="20577"/>
          <ac:spMkLst>
            <pc:docMk/>
            <pc:sldMk cId="2110829499" sldId="437"/>
            <ac:spMk id="7" creationId="{A9A1DEA9-A91A-DF2C-F479-93A35D15BDC7}"/>
          </ac:spMkLst>
        </pc:spChg>
        <pc:spChg chg="add mod">
          <ac:chgData name="HERNANDEZ ALONSO JOSE PABLO" userId="8260aff1-4a66-4037-af9c-dfde8498240c" providerId="ADAL" clId="{9F6C006D-9870-4BDB-849F-738CD05A7525}" dt="2024-12-09T08:29:34.201" v="12780" actId="20577"/>
          <ac:spMkLst>
            <pc:docMk/>
            <pc:sldMk cId="2110829499" sldId="437"/>
            <ac:spMk id="9" creationId="{B97F9D4F-D94F-330E-49DA-9876FA2772C9}"/>
          </ac:spMkLst>
        </pc:spChg>
        <pc:spChg chg="mod">
          <ac:chgData name="HERNANDEZ ALONSO JOSE PABLO" userId="8260aff1-4a66-4037-af9c-dfde8498240c" providerId="ADAL" clId="{9F6C006D-9870-4BDB-849F-738CD05A7525}" dt="2024-12-09T08:25:33.498" v="12710" actId="1036"/>
          <ac:spMkLst>
            <pc:docMk/>
            <pc:sldMk cId="2110829499" sldId="437"/>
            <ac:spMk id="1464" creationId="{1A479D0F-AC70-6932-419E-09FFE1E9F23A}"/>
          </ac:spMkLst>
        </pc:spChg>
        <pc:picChg chg="add mod">
          <ac:chgData name="HERNANDEZ ALONSO JOSE PABLO" userId="8260aff1-4a66-4037-af9c-dfde8498240c" providerId="ADAL" clId="{9F6C006D-9870-4BDB-849F-738CD05A7525}" dt="2024-12-09T08:25:05.062" v="12676" actId="1038"/>
          <ac:picMkLst>
            <pc:docMk/>
            <pc:sldMk cId="2110829499" sldId="437"/>
            <ac:picMk id="4" creationId="{C16B55D2-5313-1612-B949-3620864EEEDC}"/>
          </ac:picMkLst>
        </pc:picChg>
        <pc:picChg chg="del">
          <ac:chgData name="HERNANDEZ ALONSO JOSE PABLO" userId="8260aff1-4a66-4037-af9c-dfde8498240c" providerId="ADAL" clId="{9F6C006D-9870-4BDB-849F-738CD05A7525}" dt="2024-12-09T07:29:23.511" v="11040" actId="478"/>
          <ac:picMkLst>
            <pc:docMk/>
            <pc:sldMk cId="2110829499" sldId="437"/>
            <ac:picMk id="5" creationId="{70EBD8B2-7366-93A9-C14D-E59B848007C4}"/>
          </ac:picMkLst>
        </pc:picChg>
      </pc:sldChg>
      <pc:sldChg chg="addSp delSp modSp add mod">
        <pc:chgData name="HERNANDEZ ALONSO JOSE PABLO" userId="8260aff1-4a66-4037-af9c-dfde8498240c" providerId="ADAL" clId="{9F6C006D-9870-4BDB-849F-738CD05A7525}" dt="2024-12-09T08:30:34.889" v="12792" actId="948"/>
        <pc:sldMkLst>
          <pc:docMk/>
          <pc:sldMk cId="3574777133" sldId="438"/>
        </pc:sldMkLst>
        <pc:spChg chg="del mod">
          <ac:chgData name="HERNANDEZ ALONSO JOSE PABLO" userId="8260aff1-4a66-4037-af9c-dfde8498240c" providerId="ADAL" clId="{9F6C006D-9870-4BDB-849F-738CD05A7525}" dt="2024-12-09T08:28:55.696" v="12767" actId="478"/>
          <ac:spMkLst>
            <pc:docMk/>
            <pc:sldMk cId="3574777133" sldId="438"/>
            <ac:spMk id="2" creationId="{9DD16225-2875-2A03-B5B1-68CE0D8B83DF}"/>
          </ac:spMkLst>
        </pc:spChg>
        <pc:spChg chg="add mod">
          <ac:chgData name="HERNANDEZ ALONSO JOSE PABLO" userId="8260aff1-4a66-4037-af9c-dfde8498240c" providerId="ADAL" clId="{9F6C006D-9870-4BDB-849F-738CD05A7525}" dt="2024-12-09T08:30:34.889" v="12792" actId="948"/>
          <ac:spMkLst>
            <pc:docMk/>
            <pc:sldMk cId="3574777133" sldId="438"/>
            <ac:spMk id="7" creationId="{1A6A4780-89AE-BD29-8B39-E73AB628C9F6}"/>
          </ac:spMkLst>
        </pc:spChg>
        <pc:spChg chg="mod">
          <ac:chgData name="HERNANDEZ ALONSO JOSE PABLO" userId="8260aff1-4a66-4037-af9c-dfde8498240c" providerId="ADAL" clId="{9F6C006D-9870-4BDB-849F-738CD05A7525}" dt="2024-12-09T08:27:09.201" v="12760" actId="1076"/>
          <ac:spMkLst>
            <pc:docMk/>
            <pc:sldMk cId="3574777133" sldId="438"/>
            <ac:spMk id="1464" creationId="{0E656618-C687-2A84-F45F-3841F56D15C7}"/>
          </ac:spMkLst>
        </pc:spChg>
        <pc:picChg chg="del">
          <ac:chgData name="HERNANDEZ ALONSO JOSE PABLO" userId="8260aff1-4a66-4037-af9c-dfde8498240c" providerId="ADAL" clId="{9F6C006D-9870-4BDB-849F-738CD05A7525}" dt="2024-12-09T07:29:35.664" v="11047" actId="478"/>
          <ac:picMkLst>
            <pc:docMk/>
            <pc:sldMk cId="3574777133" sldId="438"/>
            <ac:picMk id="4" creationId="{F7B40E46-350F-0A19-9D38-6876CF23BE3D}"/>
          </ac:picMkLst>
        </pc:picChg>
        <pc:picChg chg="add mod">
          <ac:chgData name="HERNANDEZ ALONSO JOSE PABLO" userId="8260aff1-4a66-4037-af9c-dfde8498240c" providerId="ADAL" clId="{9F6C006D-9870-4BDB-849F-738CD05A7525}" dt="2024-12-09T08:26:49.277" v="12759" actId="1076"/>
          <ac:picMkLst>
            <pc:docMk/>
            <pc:sldMk cId="3574777133" sldId="438"/>
            <ac:picMk id="5" creationId="{24090613-043E-C495-84A0-1D576954CD1C}"/>
          </ac:picMkLst>
        </pc:picChg>
      </pc:sldChg>
      <pc:sldChg chg="add del">
        <pc:chgData name="HERNANDEZ ALONSO JOSE PABLO" userId="8260aff1-4a66-4037-af9c-dfde8498240c" providerId="ADAL" clId="{9F6C006D-9870-4BDB-849F-738CD05A7525}" dt="2024-12-09T07:30:18.668" v="11062" actId="47"/>
        <pc:sldMkLst>
          <pc:docMk/>
          <pc:sldMk cId="1998244279" sldId="439"/>
        </pc:sldMkLst>
      </pc:sldChg>
      <pc:sldChg chg="addSp delSp modSp add mod">
        <pc:chgData name="HERNANDEZ ALONSO JOSE PABLO" userId="8260aff1-4a66-4037-af9c-dfde8498240c" providerId="ADAL" clId="{9F6C006D-9870-4BDB-849F-738CD05A7525}" dt="2024-12-09T07:33:11.991" v="11097" actId="14100"/>
        <pc:sldMkLst>
          <pc:docMk/>
          <pc:sldMk cId="885845764" sldId="440"/>
        </pc:sldMkLst>
        <pc:spChg chg="del">
          <ac:chgData name="HERNANDEZ ALONSO JOSE PABLO" userId="8260aff1-4a66-4037-af9c-dfde8498240c" providerId="ADAL" clId="{9F6C006D-9870-4BDB-849F-738CD05A7525}" dt="2024-12-09T07:30:12.492" v="11058" actId="478"/>
          <ac:spMkLst>
            <pc:docMk/>
            <pc:sldMk cId="885845764" sldId="440"/>
            <ac:spMk id="6" creationId="{6D5E989C-3D0A-7530-FBFF-0C1C2BE7B760}"/>
          </ac:spMkLst>
        </pc:spChg>
        <pc:picChg chg="mod">
          <ac:chgData name="HERNANDEZ ALONSO JOSE PABLO" userId="8260aff1-4a66-4037-af9c-dfde8498240c" providerId="ADAL" clId="{9F6C006D-9870-4BDB-849F-738CD05A7525}" dt="2024-12-09T07:31:46.299" v="11085" actId="1076"/>
          <ac:picMkLst>
            <pc:docMk/>
            <pc:sldMk cId="885845764" sldId="440"/>
            <ac:picMk id="2" creationId="{39E03670-9347-AA25-2114-79D52405BE7C}"/>
          </ac:picMkLst>
        </pc:picChg>
        <pc:picChg chg="add mod modCrop">
          <ac:chgData name="HERNANDEZ ALONSO JOSE PABLO" userId="8260aff1-4a66-4037-af9c-dfde8498240c" providerId="ADAL" clId="{9F6C006D-9870-4BDB-849F-738CD05A7525}" dt="2024-12-09T07:31:55.142" v="11089" actId="1076"/>
          <ac:picMkLst>
            <pc:docMk/>
            <pc:sldMk cId="885845764" sldId="440"/>
            <ac:picMk id="5" creationId="{5385F4BC-407C-091F-6CFD-B4A94697F3A6}"/>
          </ac:picMkLst>
        </pc:picChg>
        <pc:picChg chg="add mod modCrop">
          <ac:chgData name="HERNANDEZ ALONSO JOSE PABLO" userId="8260aff1-4a66-4037-af9c-dfde8498240c" providerId="ADAL" clId="{9F6C006D-9870-4BDB-849F-738CD05A7525}" dt="2024-12-09T07:33:11.991" v="11097" actId="14100"/>
          <ac:picMkLst>
            <pc:docMk/>
            <pc:sldMk cId="885845764" sldId="440"/>
            <ac:picMk id="7" creationId="{725604BF-A1A1-362A-0A9C-283579CB5E4B}"/>
          </ac:picMkLst>
        </pc:picChg>
      </pc:sldChg>
      <pc:sldChg chg="addSp delSp modSp add mod">
        <pc:chgData name="HERNANDEZ ALONSO JOSE PABLO" userId="8260aff1-4a66-4037-af9c-dfde8498240c" providerId="ADAL" clId="{9F6C006D-9870-4BDB-849F-738CD05A7525}" dt="2024-12-09T08:30:40.957" v="12793" actId="948"/>
        <pc:sldMkLst>
          <pc:docMk/>
          <pc:sldMk cId="1214292454" sldId="441"/>
        </pc:sldMkLst>
        <pc:spChg chg="del">
          <ac:chgData name="HERNANDEZ ALONSO JOSE PABLO" userId="8260aff1-4a66-4037-af9c-dfde8498240c" providerId="ADAL" clId="{9F6C006D-9870-4BDB-849F-738CD05A7525}" dt="2024-12-09T08:29:15.852" v="12774" actId="478"/>
          <ac:spMkLst>
            <pc:docMk/>
            <pc:sldMk cId="1214292454" sldId="441"/>
            <ac:spMk id="2" creationId="{A3B789C8-23A1-2B7E-0620-65D985D40CC8}"/>
          </ac:spMkLst>
        </pc:spChg>
        <pc:spChg chg="add mod">
          <ac:chgData name="HERNANDEZ ALONSO JOSE PABLO" userId="8260aff1-4a66-4037-af9c-dfde8498240c" providerId="ADAL" clId="{9F6C006D-9870-4BDB-849F-738CD05A7525}" dt="2024-12-09T08:30:40.957" v="12793" actId="948"/>
          <ac:spMkLst>
            <pc:docMk/>
            <pc:sldMk cId="1214292454" sldId="441"/>
            <ac:spMk id="7" creationId="{9271D91F-4FC3-7D52-2D5C-F2B4DDCBEFB0}"/>
          </ac:spMkLst>
        </pc:spChg>
        <pc:spChg chg="mod">
          <ac:chgData name="HERNANDEZ ALONSO JOSE PABLO" userId="8260aff1-4a66-4037-af9c-dfde8498240c" providerId="ADAL" clId="{9F6C006D-9870-4BDB-849F-738CD05A7525}" dt="2024-12-09T08:29:14.364" v="12773" actId="1076"/>
          <ac:spMkLst>
            <pc:docMk/>
            <pc:sldMk cId="1214292454" sldId="441"/>
            <ac:spMk id="1464" creationId="{959155F8-15A3-B85D-705A-76A1AB8D45ED}"/>
          </ac:spMkLst>
        </pc:spChg>
        <pc:picChg chg="add mod">
          <ac:chgData name="HERNANDEZ ALONSO JOSE PABLO" userId="8260aff1-4a66-4037-af9c-dfde8498240c" providerId="ADAL" clId="{9F6C006D-9870-4BDB-849F-738CD05A7525}" dt="2024-12-09T08:28:02.215" v="12764" actId="1076"/>
          <ac:picMkLst>
            <pc:docMk/>
            <pc:sldMk cId="1214292454" sldId="441"/>
            <ac:picMk id="4" creationId="{592D817E-2073-F471-BF7D-4DFD353070D5}"/>
          </ac:picMkLst>
        </pc:picChg>
        <pc:picChg chg="del">
          <ac:chgData name="HERNANDEZ ALONSO JOSE PABLO" userId="8260aff1-4a66-4037-af9c-dfde8498240c" providerId="ADAL" clId="{9F6C006D-9870-4BDB-849F-738CD05A7525}" dt="2024-12-09T07:35:03.053" v="11100" actId="478"/>
          <ac:picMkLst>
            <pc:docMk/>
            <pc:sldMk cId="1214292454" sldId="441"/>
            <ac:picMk id="5" creationId="{333501CC-EC3B-4B4B-1DC0-44B973604F9C}"/>
          </ac:picMkLst>
        </pc:picChg>
      </pc:sldChg>
      <pc:sldChg chg="addSp delSp modSp add mod">
        <pc:chgData name="HERNANDEZ ALONSO JOSE PABLO" userId="8260aff1-4a66-4037-af9c-dfde8498240c" providerId="ADAL" clId="{9F6C006D-9870-4BDB-849F-738CD05A7525}" dt="2024-12-09T08:30:49.882" v="12794" actId="948"/>
        <pc:sldMkLst>
          <pc:docMk/>
          <pc:sldMk cId="952072706" sldId="442"/>
        </pc:sldMkLst>
        <pc:spChg chg="del mod">
          <ac:chgData name="HERNANDEZ ALONSO JOSE PABLO" userId="8260aff1-4a66-4037-af9c-dfde8498240c" providerId="ADAL" clId="{9F6C006D-9870-4BDB-849F-738CD05A7525}" dt="2024-12-09T08:30:03.535" v="12784" actId="478"/>
          <ac:spMkLst>
            <pc:docMk/>
            <pc:sldMk cId="952072706" sldId="442"/>
            <ac:spMk id="2" creationId="{78A3FD79-B11F-14EC-A9B0-F2CBCA1CD9F5}"/>
          </ac:spMkLst>
        </pc:spChg>
        <pc:spChg chg="add mod">
          <ac:chgData name="HERNANDEZ ALONSO JOSE PABLO" userId="8260aff1-4a66-4037-af9c-dfde8498240c" providerId="ADAL" clId="{9F6C006D-9870-4BDB-849F-738CD05A7525}" dt="2024-12-09T08:30:49.882" v="12794" actId="948"/>
          <ac:spMkLst>
            <pc:docMk/>
            <pc:sldMk cId="952072706" sldId="442"/>
            <ac:spMk id="6" creationId="{C928E92D-6368-9E31-1695-425202632A26}"/>
          </ac:spMkLst>
        </pc:spChg>
        <pc:spChg chg="mod">
          <ac:chgData name="HERNANDEZ ALONSO JOSE PABLO" userId="8260aff1-4a66-4037-af9c-dfde8498240c" providerId="ADAL" clId="{9F6C006D-9870-4BDB-849F-738CD05A7525}" dt="2024-12-09T08:30:06.683" v="12785" actId="1076"/>
          <ac:spMkLst>
            <pc:docMk/>
            <pc:sldMk cId="952072706" sldId="442"/>
            <ac:spMk id="1464" creationId="{5374859A-3475-9912-DB3D-79F1057C06FC}"/>
          </ac:spMkLst>
        </pc:spChg>
        <pc:picChg chg="add mod">
          <ac:chgData name="HERNANDEZ ALONSO JOSE PABLO" userId="8260aff1-4a66-4037-af9c-dfde8498240c" providerId="ADAL" clId="{9F6C006D-9870-4BDB-849F-738CD05A7525}" dt="2024-12-09T08:28:27.626" v="12766" actId="1076"/>
          <ac:picMkLst>
            <pc:docMk/>
            <pc:sldMk cId="952072706" sldId="442"/>
            <ac:picMk id="3" creationId="{A60B47D1-9B78-A5CA-5977-39F5F887F77E}"/>
          </ac:picMkLst>
        </pc:picChg>
        <pc:picChg chg="del">
          <ac:chgData name="HERNANDEZ ALONSO JOSE PABLO" userId="8260aff1-4a66-4037-af9c-dfde8498240c" providerId="ADAL" clId="{9F6C006D-9870-4BDB-849F-738CD05A7525}" dt="2024-12-09T07:37:07.606" v="11157" actId="478"/>
          <ac:picMkLst>
            <pc:docMk/>
            <pc:sldMk cId="952072706" sldId="442"/>
            <ac:picMk id="4" creationId="{495F4EC7-E7C1-BC70-C195-3C682F1DA920}"/>
          </ac:picMkLst>
        </pc:picChg>
      </pc:sldChg>
      <pc:sldChg chg="addSp delSp modSp add mod">
        <pc:chgData name="HERNANDEZ ALONSO JOSE PABLO" userId="8260aff1-4a66-4037-af9c-dfde8498240c" providerId="ADAL" clId="{9F6C006D-9870-4BDB-849F-738CD05A7525}" dt="2024-12-09T08:34:49.523" v="12807" actId="1076"/>
        <pc:sldMkLst>
          <pc:docMk/>
          <pc:sldMk cId="2255448840" sldId="443"/>
        </pc:sldMkLst>
        <pc:spChg chg="del">
          <ac:chgData name="HERNANDEZ ALONSO JOSE PABLO" userId="8260aff1-4a66-4037-af9c-dfde8498240c" providerId="ADAL" clId="{9F6C006D-9870-4BDB-849F-738CD05A7525}" dt="2024-12-09T08:31:40.739" v="12798" actId="478"/>
          <ac:spMkLst>
            <pc:docMk/>
            <pc:sldMk cId="2255448840" sldId="443"/>
            <ac:spMk id="2" creationId="{2E3FEC6B-B90F-6A1D-E01A-E7F4C79AF52E}"/>
          </ac:spMkLst>
        </pc:spChg>
        <pc:spChg chg="add mod">
          <ac:chgData name="HERNANDEZ ALONSO JOSE PABLO" userId="8260aff1-4a66-4037-af9c-dfde8498240c" providerId="ADAL" clId="{9F6C006D-9870-4BDB-849F-738CD05A7525}" dt="2024-12-09T08:31:55.619" v="12803" actId="948"/>
          <ac:spMkLst>
            <pc:docMk/>
            <pc:sldMk cId="2255448840" sldId="443"/>
            <ac:spMk id="7" creationId="{DE0E201F-C0CF-34E5-2491-6541BAE1EC5B}"/>
          </ac:spMkLst>
        </pc:spChg>
        <pc:spChg chg="add mod">
          <ac:chgData name="HERNANDEZ ALONSO JOSE PABLO" userId="8260aff1-4a66-4037-af9c-dfde8498240c" providerId="ADAL" clId="{9F6C006D-9870-4BDB-849F-738CD05A7525}" dt="2024-12-09T08:34:49.523" v="12807" actId="1076"/>
          <ac:spMkLst>
            <pc:docMk/>
            <pc:sldMk cId="2255448840" sldId="443"/>
            <ac:spMk id="9" creationId="{8D446697-2AE1-DFC6-067D-6E3C09916E20}"/>
          </ac:spMkLst>
        </pc:spChg>
        <pc:spChg chg="mod">
          <ac:chgData name="HERNANDEZ ALONSO JOSE PABLO" userId="8260aff1-4a66-4037-af9c-dfde8498240c" providerId="ADAL" clId="{9F6C006D-9870-4BDB-849F-738CD05A7525}" dt="2024-12-09T08:31:43.003" v="12799" actId="1076"/>
          <ac:spMkLst>
            <pc:docMk/>
            <pc:sldMk cId="2255448840" sldId="443"/>
            <ac:spMk id="1464" creationId="{4EFDCF9B-DE90-91A3-864B-7528E4B6A6A8}"/>
          </ac:spMkLst>
        </pc:spChg>
        <pc:picChg chg="del">
          <ac:chgData name="HERNANDEZ ALONSO JOSE PABLO" userId="8260aff1-4a66-4037-af9c-dfde8498240c" providerId="ADAL" clId="{9F6C006D-9870-4BDB-849F-738CD05A7525}" dt="2024-12-09T07:37:26.337" v="11172" actId="478"/>
          <ac:picMkLst>
            <pc:docMk/>
            <pc:sldMk cId="2255448840" sldId="443"/>
            <ac:picMk id="3" creationId="{E5E80C43-202F-1DD6-A5CB-8A0B00683F44}"/>
          </ac:picMkLst>
        </pc:picChg>
        <pc:picChg chg="add mod">
          <ac:chgData name="HERNANDEZ ALONSO JOSE PABLO" userId="8260aff1-4a66-4037-af9c-dfde8498240c" providerId="ADAL" clId="{9F6C006D-9870-4BDB-849F-738CD05A7525}" dt="2024-12-09T08:31:32.945" v="12796" actId="1076"/>
          <ac:picMkLst>
            <pc:docMk/>
            <pc:sldMk cId="2255448840" sldId="443"/>
            <ac:picMk id="5" creationId="{2AC47483-138D-94EE-EF88-9C7227AD5DEF}"/>
          </ac:picMkLst>
        </pc:picChg>
      </pc:sldChg>
      <pc:sldChg chg="add">
        <pc:chgData name="HERNANDEZ ALONSO JOSE PABLO" userId="8260aff1-4a66-4037-af9c-dfde8498240c" providerId="ADAL" clId="{9F6C006D-9870-4BDB-849F-738CD05A7525}" dt="2024-12-09T07:40:45.560" v="11358" actId="2890"/>
        <pc:sldMkLst>
          <pc:docMk/>
          <pc:sldMk cId="3348443107" sldId="444"/>
        </pc:sldMkLst>
      </pc:sldChg>
      <pc:sldChg chg="addSp delSp modSp add mod ord">
        <pc:chgData name="HERNANDEZ ALONSO JOSE PABLO" userId="8260aff1-4a66-4037-af9c-dfde8498240c" providerId="ADAL" clId="{9F6C006D-9870-4BDB-849F-738CD05A7525}" dt="2024-12-09T07:55:11.553" v="12081" actId="20577"/>
        <pc:sldMkLst>
          <pc:docMk/>
          <pc:sldMk cId="2177879070" sldId="445"/>
        </pc:sldMkLst>
        <pc:spChg chg="mod">
          <ac:chgData name="HERNANDEZ ALONSO JOSE PABLO" userId="8260aff1-4a66-4037-af9c-dfde8498240c" providerId="ADAL" clId="{9F6C006D-9870-4BDB-849F-738CD05A7525}" dt="2024-12-09T07:54:54.503" v="12069" actId="313"/>
          <ac:spMkLst>
            <pc:docMk/>
            <pc:sldMk cId="2177879070" sldId="445"/>
            <ac:spMk id="2" creationId="{F399E039-C599-9C94-9C52-4BFE390C9CA4}"/>
          </ac:spMkLst>
        </pc:spChg>
        <pc:spChg chg="add mod">
          <ac:chgData name="HERNANDEZ ALONSO JOSE PABLO" userId="8260aff1-4a66-4037-af9c-dfde8498240c" providerId="ADAL" clId="{9F6C006D-9870-4BDB-849F-738CD05A7525}" dt="2024-12-09T07:55:11.553" v="12081" actId="20577"/>
          <ac:spMkLst>
            <pc:docMk/>
            <pc:sldMk cId="2177879070" sldId="445"/>
            <ac:spMk id="6" creationId="{EBBC2A13-A45D-10DB-7413-88B7CB3E048B}"/>
          </ac:spMkLst>
        </pc:spChg>
        <pc:spChg chg="mod">
          <ac:chgData name="HERNANDEZ ALONSO JOSE PABLO" userId="8260aff1-4a66-4037-af9c-dfde8498240c" providerId="ADAL" clId="{9F6C006D-9870-4BDB-849F-738CD05A7525}" dt="2024-12-09T07:44:03.863" v="11450" actId="20577"/>
          <ac:spMkLst>
            <pc:docMk/>
            <pc:sldMk cId="2177879070" sldId="445"/>
            <ac:spMk id="1464" creationId="{4580E6D0-7AF1-FCA8-7B1F-58A68816147C}"/>
          </ac:spMkLst>
        </pc:spChg>
        <pc:picChg chg="del">
          <ac:chgData name="HERNANDEZ ALONSO JOSE PABLO" userId="8260aff1-4a66-4037-af9c-dfde8498240c" providerId="ADAL" clId="{9F6C006D-9870-4BDB-849F-738CD05A7525}" dt="2024-12-09T07:44:05.359" v="11451" actId="478"/>
          <ac:picMkLst>
            <pc:docMk/>
            <pc:sldMk cId="2177879070" sldId="445"/>
            <ac:picMk id="3" creationId="{C33D1100-78E0-9D39-E38E-948D0BD57AFF}"/>
          </ac:picMkLst>
        </pc:picChg>
        <pc:picChg chg="add mod modCrop">
          <ac:chgData name="HERNANDEZ ALONSO JOSE PABLO" userId="8260aff1-4a66-4037-af9c-dfde8498240c" providerId="ADAL" clId="{9F6C006D-9870-4BDB-849F-738CD05A7525}" dt="2024-12-09T07:51:09.244" v="11697" actId="1076"/>
          <ac:picMkLst>
            <pc:docMk/>
            <pc:sldMk cId="2177879070" sldId="445"/>
            <ac:picMk id="5" creationId="{778D39F2-0084-863A-BCCB-BE612F5A1B65}"/>
          </ac:picMkLst>
        </pc:picChg>
      </pc:sldChg>
      <pc:sldChg chg="addSp delSp modSp add mod">
        <pc:chgData name="HERNANDEZ ALONSO JOSE PABLO" userId="8260aff1-4a66-4037-af9c-dfde8498240c" providerId="ADAL" clId="{9F6C006D-9870-4BDB-849F-738CD05A7525}" dt="2024-12-09T08:00:45.488" v="12196" actId="11"/>
        <pc:sldMkLst>
          <pc:docMk/>
          <pc:sldMk cId="2461538524" sldId="446"/>
        </pc:sldMkLst>
        <pc:spChg chg="mod">
          <ac:chgData name="HERNANDEZ ALONSO JOSE PABLO" userId="8260aff1-4a66-4037-af9c-dfde8498240c" providerId="ADAL" clId="{9F6C006D-9870-4BDB-849F-738CD05A7525}" dt="2024-12-09T07:57:28.805" v="12130" actId="14100"/>
          <ac:spMkLst>
            <pc:docMk/>
            <pc:sldMk cId="2461538524" sldId="446"/>
            <ac:spMk id="2" creationId="{87AF4CB9-7E92-F465-2A5C-89565D655ABB}"/>
          </ac:spMkLst>
        </pc:spChg>
        <pc:spChg chg="add mod">
          <ac:chgData name="HERNANDEZ ALONSO JOSE PABLO" userId="8260aff1-4a66-4037-af9c-dfde8498240c" providerId="ADAL" clId="{9F6C006D-9870-4BDB-849F-738CD05A7525}" dt="2024-12-09T08:00:45.488" v="12196" actId="11"/>
          <ac:spMkLst>
            <pc:docMk/>
            <pc:sldMk cId="2461538524" sldId="446"/>
            <ac:spMk id="7" creationId="{F509AFAD-8746-8E24-7324-31306CFBF7DF}"/>
          </ac:spMkLst>
        </pc:spChg>
        <pc:spChg chg="mod">
          <ac:chgData name="HERNANDEZ ALONSO JOSE PABLO" userId="8260aff1-4a66-4037-af9c-dfde8498240c" providerId="ADAL" clId="{9F6C006D-9870-4BDB-849F-738CD05A7525}" dt="2024-12-09T07:57:23.729" v="12118" actId="1036"/>
          <ac:spMkLst>
            <pc:docMk/>
            <pc:sldMk cId="2461538524" sldId="446"/>
            <ac:spMk id="1464" creationId="{7FBA22FB-3368-FE8A-6F17-FB4301BC21C7}"/>
          </ac:spMkLst>
        </pc:spChg>
        <pc:picChg chg="add mod">
          <ac:chgData name="HERNANDEZ ALONSO JOSE PABLO" userId="8260aff1-4a66-4037-af9c-dfde8498240c" providerId="ADAL" clId="{9F6C006D-9870-4BDB-849F-738CD05A7525}" dt="2024-12-09T07:47:18.251" v="11496" actId="1076"/>
          <ac:picMkLst>
            <pc:docMk/>
            <pc:sldMk cId="2461538524" sldId="446"/>
            <ac:picMk id="4" creationId="{8E072176-E119-20DC-ECC9-1643245EB418}"/>
          </ac:picMkLst>
        </pc:picChg>
        <pc:picChg chg="del">
          <ac:chgData name="HERNANDEZ ALONSO JOSE PABLO" userId="8260aff1-4a66-4037-af9c-dfde8498240c" providerId="ADAL" clId="{9F6C006D-9870-4BDB-849F-738CD05A7525}" dt="2024-12-09T07:46:46.513" v="11488" actId="478"/>
          <ac:picMkLst>
            <pc:docMk/>
            <pc:sldMk cId="2461538524" sldId="446"/>
            <ac:picMk id="5" creationId="{74CBF7FD-D1B4-22E4-4E87-99B764AA2C7B}"/>
          </ac:picMkLst>
        </pc:picChg>
      </pc:sldChg>
      <pc:sldChg chg="addSp delSp modSp add mod">
        <pc:chgData name="HERNANDEZ ALONSO JOSE PABLO" userId="8260aff1-4a66-4037-af9c-dfde8498240c" providerId="ADAL" clId="{9F6C006D-9870-4BDB-849F-738CD05A7525}" dt="2024-12-09T08:09:16.647" v="12377" actId="11"/>
        <pc:sldMkLst>
          <pc:docMk/>
          <pc:sldMk cId="2847260018" sldId="447"/>
        </pc:sldMkLst>
        <pc:spChg chg="mod">
          <ac:chgData name="HERNANDEZ ALONSO JOSE PABLO" userId="8260aff1-4a66-4037-af9c-dfde8498240c" providerId="ADAL" clId="{9F6C006D-9870-4BDB-849F-738CD05A7525}" dt="2024-12-09T08:06:00.684" v="12324" actId="1076"/>
          <ac:spMkLst>
            <pc:docMk/>
            <pc:sldMk cId="2847260018" sldId="447"/>
            <ac:spMk id="2" creationId="{54EA116C-3EF7-D593-663B-F01B1F30DE07}"/>
          </ac:spMkLst>
        </pc:spChg>
        <pc:spChg chg="add del mod">
          <ac:chgData name="HERNANDEZ ALONSO JOSE PABLO" userId="8260aff1-4a66-4037-af9c-dfde8498240c" providerId="ADAL" clId="{9F6C006D-9870-4BDB-849F-738CD05A7525}" dt="2024-12-09T08:06:20.964" v="12329"/>
          <ac:spMkLst>
            <pc:docMk/>
            <pc:sldMk cId="2847260018" sldId="447"/>
            <ac:spMk id="6" creationId="{40883157-1CA8-0007-DCCA-EEDB669D7C10}"/>
          </ac:spMkLst>
        </pc:spChg>
        <pc:spChg chg="add del mod">
          <ac:chgData name="HERNANDEZ ALONSO JOSE PABLO" userId="8260aff1-4a66-4037-af9c-dfde8498240c" providerId="ADAL" clId="{9F6C006D-9870-4BDB-849F-738CD05A7525}" dt="2024-12-09T08:06:20.965" v="12331"/>
          <ac:spMkLst>
            <pc:docMk/>
            <pc:sldMk cId="2847260018" sldId="447"/>
            <ac:spMk id="7" creationId="{A4CA2A01-5D0B-24D4-31F9-7E6D2AC95FB8}"/>
          </ac:spMkLst>
        </pc:spChg>
        <pc:spChg chg="add mod">
          <ac:chgData name="HERNANDEZ ALONSO JOSE PABLO" userId="8260aff1-4a66-4037-af9c-dfde8498240c" providerId="ADAL" clId="{9F6C006D-9870-4BDB-849F-738CD05A7525}" dt="2024-12-09T08:09:16.647" v="12377" actId="11"/>
          <ac:spMkLst>
            <pc:docMk/>
            <pc:sldMk cId="2847260018" sldId="447"/>
            <ac:spMk id="9" creationId="{BBA63B74-C48F-5F2D-CB48-4357EBE6ED51}"/>
          </ac:spMkLst>
        </pc:spChg>
        <pc:spChg chg="mod">
          <ac:chgData name="HERNANDEZ ALONSO JOSE PABLO" userId="8260aff1-4a66-4037-af9c-dfde8498240c" providerId="ADAL" clId="{9F6C006D-9870-4BDB-849F-738CD05A7525}" dt="2024-12-09T08:04:43.070" v="12317" actId="1076"/>
          <ac:spMkLst>
            <pc:docMk/>
            <pc:sldMk cId="2847260018" sldId="447"/>
            <ac:spMk id="1464" creationId="{104A6A95-2ED8-A4B5-53E4-83BF548BDD3D}"/>
          </ac:spMkLst>
        </pc:spChg>
        <pc:picChg chg="del">
          <ac:chgData name="HERNANDEZ ALONSO JOSE PABLO" userId="8260aff1-4a66-4037-af9c-dfde8498240c" providerId="ADAL" clId="{9F6C006D-9870-4BDB-849F-738CD05A7525}" dt="2024-12-09T07:48:03.896" v="11498" actId="478"/>
          <ac:picMkLst>
            <pc:docMk/>
            <pc:sldMk cId="2847260018" sldId="447"/>
            <ac:picMk id="4" creationId="{1D6A16DF-D11F-3686-7A86-C0E7A3AE50C4}"/>
          </ac:picMkLst>
        </pc:picChg>
        <pc:picChg chg="add del mod modCrop">
          <ac:chgData name="HERNANDEZ ALONSO JOSE PABLO" userId="8260aff1-4a66-4037-af9c-dfde8498240c" providerId="ADAL" clId="{9F6C006D-9870-4BDB-849F-738CD05A7525}" dt="2024-12-09T08:08:51.604" v="12374" actId="14100"/>
          <ac:picMkLst>
            <pc:docMk/>
            <pc:sldMk cId="2847260018" sldId="447"/>
            <ac:picMk id="5" creationId="{7CEE50A4-54C0-99EB-D027-611814D075B6}"/>
          </ac:picMkLst>
        </pc:picChg>
      </pc:sldChg>
      <pc:sldChg chg="addSp delSp modSp add mod">
        <pc:chgData name="HERNANDEZ ALONSO JOSE PABLO" userId="8260aff1-4a66-4037-af9c-dfde8498240c" providerId="ADAL" clId="{9F6C006D-9870-4BDB-849F-738CD05A7525}" dt="2024-12-09T08:03:02.783" v="12314" actId="1035"/>
        <pc:sldMkLst>
          <pc:docMk/>
          <pc:sldMk cId="2108946207" sldId="448"/>
        </pc:sldMkLst>
        <pc:spChg chg="del">
          <ac:chgData name="HERNANDEZ ALONSO JOSE PABLO" userId="8260aff1-4a66-4037-af9c-dfde8498240c" providerId="ADAL" clId="{9F6C006D-9870-4BDB-849F-738CD05A7525}" dt="2024-12-09T08:00:00.186" v="12162" actId="478"/>
          <ac:spMkLst>
            <pc:docMk/>
            <pc:sldMk cId="2108946207" sldId="448"/>
            <ac:spMk id="2" creationId="{485BA13F-4571-7456-598F-BF4D7DB8E73E}"/>
          </ac:spMkLst>
        </pc:spChg>
        <pc:spChg chg="add mod">
          <ac:chgData name="HERNANDEZ ALONSO JOSE PABLO" userId="8260aff1-4a66-4037-af9c-dfde8498240c" providerId="ADAL" clId="{9F6C006D-9870-4BDB-849F-738CD05A7525}" dt="2024-12-09T08:02:58.866" v="12298" actId="1035"/>
          <ac:spMkLst>
            <pc:docMk/>
            <pc:sldMk cId="2108946207" sldId="448"/>
            <ac:spMk id="5" creationId="{98AD71AE-6777-E940-33FF-3FA7C080F4CA}"/>
          </ac:spMkLst>
        </pc:spChg>
        <pc:spChg chg="mod">
          <ac:chgData name="HERNANDEZ ALONSO JOSE PABLO" userId="8260aff1-4a66-4037-af9c-dfde8498240c" providerId="ADAL" clId="{9F6C006D-9870-4BDB-849F-738CD05A7525}" dt="2024-12-09T08:02:54.857" v="12288" actId="14100"/>
          <ac:spMkLst>
            <pc:docMk/>
            <pc:sldMk cId="2108946207" sldId="448"/>
            <ac:spMk id="7" creationId="{1BE222DD-C3D3-4003-D14E-2C2EDB3296F1}"/>
          </ac:spMkLst>
        </pc:spChg>
        <pc:spChg chg="add mod">
          <ac:chgData name="HERNANDEZ ALONSO JOSE PABLO" userId="8260aff1-4a66-4037-af9c-dfde8498240c" providerId="ADAL" clId="{9F6C006D-9870-4BDB-849F-738CD05A7525}" dt="2024-12-09T08:03:02.783" v="12314" actId="1035"/>
          <ac:spMkLst>
            <pc:docMk/>
            <pc:sldMk cId="2108946207" sldId="448"/>
            <ac:spMk id="8" creationId="{C8A20E3A-53C6-719B-6767-DB8320B033CC}"/>
          </ac:spMkLst>
        </pc:spChg>
      </pc:sldChg>
      <pc:sldChg chg="addSp delSp modSp add mod">
        <pc:chgData name="HERNANDEZ ALONSO JOSE PABLO" userId="8260aff1-4a66-4037-af9c-dfde8498240c" providerId="ADAL" clId="{9F6C006D-9870-4BDB-849F-738CD05A7525}" dt="2024-12-09T08:42:40.627" v="12859" actId="1076"/>
        <pc:sldMkLst>
          <pc:docMk/>
          <pc:sldMk cId="2983154842" sldId="449"/>
        </pc:sldMkLst>
        <pc:spChg chg="mod">
          <ac:chgData name="HERNANDEZ ALONSO JOSE PABLO" userId="8260aff1-4a66-4037-af9c-dfde8498240c" providerId="ADAL" clId="{9F6C006D-9870-4BDB-849F-738CD05A7525}" dt="2024-12-09T08:41:07.391" v="12852"/>
          <ac:spMkLst>
            <pc:docMk/>
            <pc:sldMk cId="2983154842" sldId="449"/>
            <ac:spMk id="3" creationId="{5CAB0BFE-4068-9957-5E05-9E8BF1F8FE13}"/>
          </ac:spMkLst>
        </pc:spChg>
        <pc:spChg chg="mod">
          <ac:chgData name="HERNANDEZ ALONSO JOSE PABLO" userId="8260aff1-4a66-4037-af9c-dfde8498240c" providerId="ADAL" clId="{9F6C006D-9870-4BDB-849F-738CD05A7525}" dt="2024-12-09T08:39:28.708" v="12841" actId="20577"/>
          <ac:spMkLst>
            <pc:docMk/>
            <pc:sldMk cId="2983154842" sldId="449"/>
            <ac:spMk id="5" creationId="{2862309B-53E9-7907-32D5-0A11F36986F4}"/>
          </ac:spMkLst>
        </pc:spChg>
        <pc:spChg chg="del">
          <ac:chgData name="HERNANDEZ ALONSO JOSE PABLO" userId="8260aff1-4a66-4037-af9c-dfde8498240c" providerId="ADAL" clId="{9F6C006D-9870-4BDB-849F-738CD05A7525}" dt="2024-12-09T08:39:30.801" v="12842" actId="478"/>
          <ac:spMkLst>
            <pc:docMk/>
            <pc:sldMk cId="2983154842" sldId="449"/>
            <ac:spMk id="6" creationId="{35C87478-B601-DDE1-CAF1-EAFB65570C35}"/>
          </ac:spMkLst>
        </pc:spChg>
        <pc:spChg chg="del">
          <ac:chgData name="HERNANDEZ ALONSO JOSE PABLO" userId="8260aff1-4a66-4037-af9c-dfde8498240c" providerId="ADAL" clId="{9F6C006D-9870-4BDB-849F-738CD05A7525}" dt="2024-12-09T08:39:17.186" v="12817" actId="478"/>
          <ac:spMkLst>
            <pc:docMk/>
            <pc:sldMk cId="2983154842" sldId="449"/>
            <ac:spMk id="8" creationId="{4D4D3BF0-D66E-932C-C338-54AB0D1D72D8}"/>
          </ac:spMkLst>
        </pc:spChg>
        <pc:spChg chg="add mod">
          <ac:chgData name="HERNANDEZ ALONSO JOSE PABLO" userId="8260aff1-4a66-4037-af9c-dfde8498240c" providerId="ADAL" clId="{9F6C006D-9870-4BDB-849F-738CD05A7525}" dt="2024-12-09T08:42:38.319" v="12858" actId="14100"/>
          <ac:spMkLst>
            <pc:docMk/>
            <pc:sldMk cId="2983154842" sldId="449"/>
            <ac:spMk id="10" creationId="{B1B0A7C9-AF03-5A17-CB14-2CFF7A124C61}"/>
          </ac:spMkLst>
        </pc:spChg>
        <pc:picChg chg="del">
          <ac:chgData name="HERNANDEZ ALONSO JOSE PABLO" userId="8260aff1-4a66-4037-af9c-dfde8498240c" providerId="ADAL" clId="{9F6C006D-9870-4BDB-849F-738CD05A7525}" dt="2024-12-09T08:39:15.599" v="12816" actId="478"/>
          <ac:picMkLst>
            <pc:docMk/>
            <pc:sldMk cId="2983154842" sldId="449"/>
            <ac:picMk id="4" creationId="{BB1F3F7A-B0C5-0E38-6439-D49D74ADA84C}"/>
          </ac:picMkLst>
        </pc:picChg>
        <pc:picChg chg="del">
          <ac:chgData name="HERNANDEZ ALONSO JOSE PABLO" userId="8260aff1-4a66-4037-af9c-dfde8498240c" providerId="ADAL" clId="{9F6C006D-9870-4BDB-849F-738CD05A7525}" dt="2024-12-09T08:39:17.761" v="12818" actId="478"/>
          <ac:picMkLst>
            <pc:docMk/>
            <pc:sldMk cId="2983154842" sldId="449"/>
            <ac:picMk id="7" creationId="{8109974C-0D08-CB84-FCAE-71D48E3BF6B3}"/>
          </ac:picMkLst>
        </pc:picChg>
        <pc:picChg chg="add mod">
          <ac:chgData name="HERNANDEZ ALONSO JOSE PABLO" userId="8260aff1-4a66-4037-af9c-dfde8498240c" providerId="ADAL" clId="{9F6C006D-9870-4BDB-849F-738CD05A7525}" dt="2024-12-09T08:42:40.627" v="12859" actId="1076"/>
          <ac:picMkLst>
            <pc:docMk/>
            <pc:sldMk cId="2983154842" sldId="449"/>
            <ac:picMk id="9" creationId="{3A0A2429-8275-21AD-D572-0BD797F94892}"/>
          </ac:picMkLst>
        </pc:picChg>
        <pc:picChg chg="del">
          <ac:chgData name="HERNANDEZ ALONSO JOSE PABLO" userId="8260aff1-4a66-4037-af9c-dfde8498240c" providerId="ADAL" clId="{9F6C006D-9870-4BDB-849F-738CD05A7525}" dt="2024-12-09T08:39:15.229" v="12815" actId="478"/>
          <ac:picMkLst>
            <pc:docMk/>
            <pc:sldMk cId="2983154842" sldId="449"/>
            <ac:picMk id="1026" creationId="{B2A12E9C-E3D0-9A02-4803-78C64937FEA1}"/>
          </ac:picMkLst>
        </pc:picChg>
        <pc:picChg chg="del">
          <ac:chgData name="HERNANDEZ ALONSO JOSE PABLO" userId="8260aff1-4a66-4037-af9c-dfde8498240c" providerId="ADAL" clId="{9F6C006D-9870-4BDB-849F-738CD05A7525}" dt="2024-12-09T08:39:18.313" v="12819" actId="478"/>
          <ac:picMkLst>
            <pc:docMk/>
            <pc:sldMk cId="2983154842" sldId="449"/>
            <ac:picMk id="1028" creationId="{3D7FBF55-F572-759C-2BB9-E456C17F12DD}"/>
          </ac:picMkLst>
        </pc:picChg>
      </pc:sldChg>
      <pc:sldChg chg="addSp delSp modSp add mod">
        <pc:chgData name="HERNANDEZ ALONSO JOSE PABLO" userId="8260aff1-4a66-4037-af9c-dfde8498240c" providerId="ADAL" clId="{9F6C006D-9870-4BDB-849F-738CD05A7525}" dt="2024-12-09T16:13:57.171" v="13034" actId="1076"/>
        <pc:sldMkLst>
          <pc:docMk/>
          <pc:sldMk cId="2278945494" sldId="450"/>
        </pc:sldMkLst>
        <pc:spChg chg="del mod">
          <ac:chgData name="HERNANDEZ ALONSO JOSE PABLO" userId="8260aff1-4a66-4037-af9c-dfde8498240c" providerId="ADAL" clId="{9F6C006D-9870-4BDB-849F-738CD05A7525}" dt="2024-12-09T16:11:16.512" v="12995" actId="478"/>
          <ac:spMkLst>
            <pc:docMk/>
            <pc:sldMk cId="2278945494" sldId="450"/>
            <ac:spMk id="4" creationId="{7B6A559E-7A9D-EF17-7C1B-D7C95F178D88}"/>
          </ac:spMkLst>
        </pc:spChg>
        <pc:spChg chg="add">
          <ac:chgData name="HERNANDEZ ALONSO JOSE PABLO" userId="8260aff1-4a66-4037-af9c-dfde8498240c" providerId="ADAL" clId="{9F6C006D-9870-4BDB-849F-738CD05A7525}" dt="2024-12-09T16:11:17.027" v="12996"/>
          <ac:spMkLst>
            <pc:docMk/>
            <pc:sldMk cId="2278945494" sldId="450"/>
            <ac:spMk id="6" creationId="{25E671D2-F126-0C7E-3D93-55899FB3ADE9}"/>
          </ac:spMkLst>
        </pc:spChg>
        <pc:spChg chg="add del mod">
          <ac:chgData name="HERNANDEZ ALONSO JOSE PABLO" userId="8260aff1-4a66-4037-af9c-dfde8498240c" providerId="ADAL" clId="{9F6C006D-9870-4BDB-849F-738CD05A7525}" dt="2024-12-09T16:11:41.430" v="13002"/>
          <ac:spMkLst>
            <pc:docMk/>
            <pc:sldMk cId="2278945494" sldId="450"/>
            <ac:spMk id="7" creationId="{55ACAD49-B6A2-2751-69E5-5C6A73829463}"/>
          </ac:spMkLst>
        </pc:spChg>
        <pc:spChg chg="add del">
          <ac:chgData name="HERNANDEZ ALONSO JOSE PABLO" userId="8260aff1-4a66-4037-af9c-dfde8498240c" providerId="ADAL" clId="{9F6C006D-9870-4BDB-849F-738CD05A7525}" dt="2024-12-09T16:11:45.212" v="13004" actId="22"/>
          <ac:spMkLst>
            <pc:docMk/>
            <pc:sldMk cId="2278945494" sldId="450"/>
            <ac:spMk id="9" creationId="{B6BEC088-FAD7-9458-B3EF-77268A90C833}"/>
          </ac:spMkLst>
        </pc:spChg>
        <pc:spChg chg="add mod">
          <ac:chgData name="HERNANDEZ ALONSO JOSE PABLO" userId="8260aff1-4a66-4037-af9c-dfde8498240c" providerId="ADAL" clId="{9F6C006D-9870-4BDB-849F-738CD05A7525}" dt="2024-12-09T16:13:50.503" v="13031" actId="14100"/>
          <ac:spMkLst>
            <pc:docMk/>
            <pc:sldMk cId="2278945494" sldId="450"/>
            <ac:spMk id="11" creationId="{77479C72-377B-3F97-CE6D-C66F4CCA2A0C}"/>
          </ac:spMkLst>
        </pc:spChg>
        <pc:spChg chg="add">
          <ac:chgData name="HERNANDEZ ALONSO JOSE PABLO" userId="8260aff1-4a66-4037-af9c-dfde8498240c" providerId="ADAL" clId="{9F6C006D-9870-4BDB-849F-738CD05A7525}" dt="2024-12-09T16:13:02.905" v="13016"/>
          <ac:spMkLst>
            <pc:docMk/>
            <pc:sldMk cId="2278945494" sldId="450"/>
            <ac:spMk id="12" creationId="{5FE624E2-64CC-DFAD-A9C9-903C4BB9383B}"/>
          </ac:spMkLst>
        </pc:spChg>
        <pc:spChg chg="add del mod">
          <ac:chgData name="HERNANDEZ ALONSO JOSE PABLO" userId="8260aff1-4a66-4037-af9c-dfde8498240c" providerId="ADAL" clId="{9F6C006D-9870-4BDB-849F-738CD05A7525}" dt="2024-12-09T16:13:43.492" v="13029"/>
          <ac:spMkLst>
            <pc:docMk/>
            <pc:sldMk cId="2278945494" sldId="450"/>
            <ac:spMk id="13" creationId="{9BCED6E6-079A-18F3-7047-F0FE79DC0B8B}"/>
          </ac:spMkLst>
        </pc:spChg>
        <pc:picChg chg="add mod">
          <ac:chgData name="HERNANDEZ ALONSO JOSE PABLO" userId="8260aff1-4a66-4037-af9c-dfde8498240c" providerId="ADAL" clId="{9F6C006D-9870-4BDB-849F-738CD05A7525}" dt="2024-12-09T16:13:57.171" v="13034" actId="1076"/>
          <ac:picMkLst>
            <pc:docMk/>
            <pc:sldMk cId="2278945494" sldId="450"/>
            <ac:picMk id="3" creationId="{BD0B599C-EC10-C4C5-75C9-6209205CBC72}"/>
          </ac:picMkLst>
        </pc:picChg>
        <pc:picChg chg="del">
          <ac:chgData name="HERNANDEZ ALONSO JOSE PABLO" userId="8260aff1-4a66-4037-af9c-dfde8498240c" providerId="ADAL" clId="{9F6C006D-9870-4BDB-849F-738CD05A7525}" dt="2024-12-09T16:10:37.601" v="12986" actId="478"/>
          <ac:picMkLst>
            <pc:docMk/>
            <pc:sldMk cId="2278945494" sldId="450"/>
            <ac:picMk id="5" creationId="{A73A752F-A7E8-15CA-3437-B68DFEE15ADE}"/>
          </ac:picMkLst>
        </pc:picChg>
      </pc:sldChg>
      <pc:sldChg chg="addSp delSp modSp add mod">
        <pc:chgData name="HERNANDEZ ALONSO JOSE PABLO" userId="8260aff1-4a66-4037-af9c-dfde8498240c" providerId="ADAL" clId="{9F6C006D-9870-4BDB-849F-738CD05A7525}" dt="2024-12-09T16:19:34.180" v="13084" actId="14100"/>
        <pc:sldMkLst>
          <pc:docMk/>
          <pc:sldMk cId="3031169430" sldId="451"/>
        </pc:sldMkLst>
        <pc:spChg chg="add del mod">
          <ac:chgData name="HERNANDEZ ALONSO JOSE PABLO" userId="8260aff1-4a66-4037-af9c-dfde8498240c" providerId="ADAL" clId="{9F6C006D-9870-4BDB-849F-738CD05A7525}" dt="2024-12-09T16:19:09.866" v="13076"/>
          <ac:spMkLst>
            <pc:docMk/>
            <pc:sldMk cId="3031169430" sldId="451"/>
            <ac:spMk id="2" creationId="{0FE77E74-804A-20DD-FEF8-61E135FFD6B7}"/>
          </ac:spMkLst>
        </pc:spChg>
        <pc:spChg chg="mod">
          <ac:chgData name="HERNANDEZ ALONSO JOSE PABLO" userId="8260aff1-4a66-4037-af9c-dfde8498240c" providerId="ADAL" clId="{9F6C006D-9870-4BDB-849F-738CD05A7525}" dt="2024-12-09T16:19:34.180" v="13084" actId="14100"/>
          <ac:spMkLst>
            <pc:docMk/>
            <pc:sldMk cId="3031169430" sldId="451"/>
            <ac:spMk id="11" creationId="{B078A8F7-9BCD-CC83-C521-6C7AD76C6244}"/>
          </ac:spMkLst>
        </pc:spChg>
        <pc:picChg chg="del">
          <ac:chgData name="HERNANDEZ ALONSO JOSE PABLO" userId="8260aff1-4a66-4037-af9c-dfde8498240c" providerId="ADAL" clId="{9F6C006D-9870-4BDB-849F-738CD05A7525}" dt="2024-12-09T16:16:47.831" v="13054" actId="478"/>
          <ac:picMkLst>
            <pc:docMk/>
            <pc:sldMk cId="3031169430" sldId="451"/>
            <ac:picMk id="3" creationId="{86CF9046-0E67-38A4-3F3B-6A6C151EFA5B}"/>
          </ac:picMkLst>
        </pc:picChg>
      </pc:sldChg>
      <pc:sldChg chg="addSp delSp modSp add mod">
        <pc:chgData name="HERNANDEZ ALONSO JOSE PABLO" userId="8260aff1-4a66-4037-af9c-dfde8498240c" providerId="ADAL" clId="{9F6C006D-9870-4BDB-849F-738CD05A7525}" dt="2024-12-09T17:14:43.106" v="13122" actId="113"/>
        <pc:sldMkLst>
          <pc:docMk/>
          <pc:sldMk cId="3109529117" sldId="452"/>
        </pc:sldMkLst>
        <pc:spChg chg="add del mod">
          <ac:chgData name="HERNANDEZ ALONSO JOSE PABLO" userId="8260aff1-4a66-4037-af9c-dfde8498240c" providerId="ADAL" clId="{9F6C006D-9870-4BDB-849F-738CD05A7525}" dt="2024-12-09T17:14:27.613" v="13118"/>
          <ac:spMkLst>
            <pc:docMk/>
            <pc:sldMk cId="3109529117" sldId="452"/>
            <ac:spMk id="2" creationId="{C2A9BD98-F4A8-865C-77DA-1E49E908F5D7}"/>
          </ac:spMkLst>
        </pc:spChg>
        <pc:spChg chg="mod">
          <ac:chgData name="HERNANDEZ ALONSO JOSE PABLO" userId="8260aff1-4a66-4037-af9c-dfde8498240c" providerId="ADAL" clId="{9F6C006D-9870-4BDB-849F-738CD05A7525}" dt="2024-12-09T17:14:43.106" v="13122" actId="113"/>
          <ac:spMkLst>
            <pc:docMk/>
            <pc:sldMk cId="3109529117" sldId="452"/>
            <ac:spMk id="5" creationId="{24AE0C0F-C6EC-CDA4-8F82-F1F9632A1493}"/>
          </ac:spMkLst>
        </pc:spChg>
        <pc:picChg chg="del">
          <ac:chgData name="HERNANDEZ ALONSO JOSE PABLO" userId="8260aff1-4a66-4037-af9c-dfde8498240c" providerId="ADAL" clId="{9F6C006D-9870-4BDB-849F-738CD05A7525}" dt="2024-12-09T17:13:39.313" v="13106" actId="478"/>
          <ac:picMkLst>
            <pc:docMk/>
            <pc:sldMk cId="3109529117" sldId="452"/>
            <ac:picMk id="3" creationId="{B52CDBE1-B286-E002-2CDC-4B6B94FD11CF}"/>
          </ac:picMkLst>
        </pc:picChg>
      </pc:sldChg>
      <pc:sldChg chg="addSp delSp modSp add mod">
        <pc:chgData name="HERNANDEZ ALONSO JOSE PABLO" userId="8260aff1-4a66-4037-af9c-dfde8498240c" providerId="ADAL" clId="{9F6C006D-9870-4BDB-849F-738CD05A7525}" dt="2024-12-09T17:18:26.617" v="13315" actId="20577"/>
        <pc:sldMkLst>
          <pc:docMk/>
          <pc:sldMk cId="580824582" sldId="453"/>
        </pc:sldMkLst>
        <pc:spChg chg="add del mod">
          <ac:chgData name="HERNANDEZ ALONSO JOSE PABLO" userId="8260aff1-4a66-4037-af9c-dfde8498240c" providerId="ADAL" clId="{9F6C006D-9870-4BDB-849F-738CD05A7525}" dt="2024-12-09T17:16:28.213" v="13146"/>
          <ac:spMkLst>
            <pc:docMk/>
            <pc:sldMk cId="580824582" sldId="453"/>
            <ac:spMk id="2" creationId="{666BD5FE-7DE6-B90C-D4A1-101C7CFA52E3}"/>
          </ac:spMkLst>
        </pc:spChg>
        <pc:spChg chg="mod">
          <ac:chgData name="HERNANDEZ ALONSO JOSE PABLO" userId="8260aff1-4a66-4037-af9c-dfde8498240c" providerId="ADAL" clId="{9F6C006D-9870-4BDB-849F-738CD05A7525}" dt="2024-12-09T17:18:26.617" v="13315" actId="20577"/>
          <ac:spMkLst>
            <pc:docMk/>
            <pc:sldMk cId="580824582" sldId="453"/>
            <ac:spMk id="5" creationId="{99E9DAEF-C7D8-23CD-D39D-4175F2F1EA9E}"/>
          </ac:spMkLst>
        </pc:spChg>
        <pc:spChg chg="mod">
          <ac:chgData name="HERNANDEZ ALONSO JOSE PABLO" userId="8260aff1-4a66-4037-af9c-dfde8498240c" providerId="ADAL" clId="{9F6C006D-9870-4BDB-849F-738CD05A7525}" dt="2024-12-09T17:16:40.364" v="13149" actId="14100"/>
          <ac:spMkLst>
            <pc:docMk/>
            <pc:sldMk cId="580824582" sldId="453"/>
            <ac:spMk id="1464" creationId="{9C9B1189-F37C-013A-1E99-31AA65EFCEA2}"/>
          </ac:spMkLst>
        </pc:spChg>
      </pc:sldChg>
      <pc:sldChg chg="addSp modSp add mod">
        <pc:chgData name="HERNANDEZ ALONSO JOSE PABLO" userId="8260aff1-4a66-4037-af9c-dfde8498240c" providerId="ADAL" clId="{9F6C006D-9870-4BDB-849F-738CD05A7525}" dt="2024-12-09T17:51:40.995" v="13634"/>
        <pc:sldMkLst>
          <pc:docMk/>
          <pc:sldMk cId="3878357345" sldId="454"/>
        </pc:sldMkLst>
        <pc:spChg chg="add mod">
          <ac:chgData name="HERNANDEZ ALONSO JOSE PABLO" userId="8260aff1-4a66-4037-af9c-dfde8498240c" providerId="ADAL" clId="{9F6C006D-9870-4BDB-849F-738CD05A7525}" dt="2024-12-09T17:48:56.116" v="13602"/>
          <ac:spMkLst>
            <pc:docMk/>
            <pc:sldMk cId="3878357345" sldId="454"/>
            <ac:spMk id="2" creationId="{EF89D2E7-FA84-50FC-77BF-0B7D31F04208}"/>
          </ac:spMkLst>
        </pc:spChg>
        <pc:spChg chg="add mod">
          <ac:chgData name="HERNANDEZ ALONSO JOSE PABLO" userId="8260aff1-4a66-4037-af9c-dfde8498240c" providerId="ADAL" clId="{9F6C006D-9870-4BDB-849F-738CD05A7525}" dt="2024-12-09T17:51:40.995" v="13634"/>
          <ac:spMkLst>
            <pc:docMk/>
            <pc:sldMk cId="3878357345" sldId="454"/>
            <ac:spMk id="3" creationId="{13A42B25-BCF5-452F-048B-8876B6689793}"/>
          </ac:spMkLst>
        </pc:spChg>
        <pc:spChg chg="mod">
          <ac:chgData name="HERNANDEZ ALONSO JOSE PABLO" userId="8260aff1-4a66-4037-af9c-dfde8498240c" providerId="ADAL" clId="{9F6C006D-9870-4BDB-849F-738CD05A7525}" dt="2024-12-09T17:49:10.258" v="13605" actId="948"/>
          <ac:spMkLst>
            <pc:docMk/>
            <pc:sldMk cId="3878357345" sldId="454"/>
            <ac:spMk id="18" creationId="{2440AC7A-3A53-3804-9D80-3FF646D71E3D}"/>
          </ac:spMkLst>
        </pc:spChg>
      </pc:sldChg>
      <pc:sldChg chg="addSp modSp add mod ord">
        <pc:chgData name="HERNANDEZ ALONSO JOSE PABLO" userId="8260aff1-4a66-4037-af9c-dfde8498240c" providerId="ADAL" clId="{9F6C006D-9870-4BDB-849F-738CD05A7525}" dt="2024-12-09T17:50:41.812" v="13628" actId="1076"/>
        <pc:sldMkLst>
          <pc:docMk/>
          <pc:sldMk cId="1668823225" sldId="455"/>
        </pc:sldMkLst>
        <pc:spChg chg="add mod">
          <ac:chgData name="HERNANDEZ ALONSO JOSE PABLO" userId="8260aff1-4a66-4037-af9c-dfde8498240c" providerId="ADAL" clId="{9F6C006D-9870-4BDB-849F-738CD05A7525}" dt="2024-12-09T17:50:37.334" v="13627"/>
          <ac:spMkLst>
            <pc:docMk/>
            <pc:sldMk cId="1668823225" sldId="455"/>
            <ac:spMk id="2" creationId="{CCB4BEE8-DAE6-19B5-9814-939FF10C76BF}"/>
          </ac:spMkLst>
        </pc:spChg>
        <pc:spChg chg="mod">
          <ac:chgData name="HERNANDEZ ALONSO JOSE PABLO" userId="8260aff1-4a66-4037-af9c-dfde8498240c" providerId="ADAL" clId="{9F6C006D-9870-4BDB-849F-738CD05A7525}" dt="2024-12-09T17:50:41.812" v="13628" actId="1076"/>
          <ac:spMkLst>
            <pc:docMk/>
            <pc:sldMk cId="1668823225" sldId="455"/>
            <ac:spMk id="18" creationId="{2B79DDF4-6AF8-B173-A065-79F8AAB092FD}"/>
          </ac:spMkLst>
        </pc:spChg>
      </pc:sldChg>
      <pc:sldChg chg="add del">
        <pc:chgData name="HERNANDEZ ALONSO JOSE PABLO" userId="8260aff1-4a66-4037-af9c-dfde8498240c" providerId="ADAL" clId="{9F6C006D-9870-4BDB-849F-738CD05A7525}" dt="2024-12-09T17:40:39.743" v="13509" actId="2890"/>
        <pc:sldMkLst>
          <pc:docMk/>
          <pc:sldMk cId="1864578425" sldId="455"/>
        </pc:sldMkLst>
      </pc:sldChg>
      <pc:sldChg chg="modSp add mod">
        <pc:chgData name="HERNANDEZ ALONSO JOSE PABLO" userId="8260aff1-4a66-4037-af9c-dfde8498240c" providerId="ADAL" clId="{9F6C006D-9870-4BDB-849F-738CD05A7525}" dt="2024-12-09T17:48:29.362" v="13596" actId="115"/>
        <pc:sldMkLst>
          <pc:docMk/>
          <pc:sldMk cId="1134599161" sldId="456"/>
        </pc:sldMkLst>
        <pc:spChg chg="mod">
          <ac:chgData name="HERNANDEZ ALONSO JOSE PABLO" userId="8260aff1-4a66-4037-af9c-dfde8498240c" providerId="ADAL" clId="{9F6C006D-9870-4BDB-849F-738CD05A7525}" dt="2024-12-09T17:48:29.362" v="13596" actId="115"/>
          <ac:spMkLst>
            <pc:docMk/>
            <pc:sldMk cId="1134599161" sldId="456"/>
            <ac:spMk id="18" creationId="{D74F56A9-3B2C-9F7B-1862-13C05E0EAB98}"/>
          </ac:spMkLst>
        </pc:spChg>
      </pc:sldChg>
      <pc:sldMasterChg chg="delSldLayout">
        <pc:chgData name="HERNANDEZ ALONSO JOSE PABLO" userId="8260aff1-4a66-4037-af9c-dfde8498240c" providerId="ADAL" clId="{9F6C006D-9870-4BDB-849F-738CD05A7525}" dt="2024-12-09T07:16:17.317" v="11000" actId="47"/>
        <pc:sldMasterMkLst>
          <pc:docMk/>
          <pc:sldMasterMk cId="0" sldId="2147483673"/>
        </pc:sldMasterMkLst>
        <pc:sldLayoutChg chg="del">
          <pc:chgData name="HERNANDEZ ALONSO JOSE PABLO" userId="8260aff1-4a66-4037-af9c-dfde8498240c" providerId="ADAL" clId="{9F6C006D-9870-4BDB-849F-738CD05A7525}" dt="2024-12-09T07:16:15.063" v="10998" actId="47"/>
          <pc:sldLayoutMkLst>
            <pc:docMk/>
            <pc:sldMasterMk cId="0" sldId="2147483673"/>
            <pc:sldLayoutMk cId="0" sldId="2147483659"/>
          </pc:sldLayoutMkLst>
        </pc:sldLayoutChg>
        <pc:sldLayoutChg chg="del">
          <pc:chgData name="HERNANDEZ ALONSO JOSE PABLO" userId="8260aff1-4a66-4037-af9c-dfde8498240c" providerId="ADAL" clId="{9F6C006D-9870-4BDB-849F-738CD05A7525}" dt="2024-11-19T04:08:13.040" v="1368" actId="2696"/>
          <pc:sldLayoutMkLst>
            <pc:docMk/>
            <pc:sldMasterMk cId="0" sldId="2147483673"/>
            <pc:sldLayoutMk cId="0" sldId="2147483660"/>
          </pc:sldLayoutMkLst>
        </pc:sldLayoutChg>
        <pc:sldLayoutChg chg="del">
          <pc:chgData name="HERNANDEZ ALONSO JOSE PABLO" userId="8260aff1-4a66-4037-af9c-dfde8498240c" providerId="ADAL" clId="{9F6C006D-9870-4BDB-849F-738CD05A7525}" dt="2024-11-19T03:15:39.417" v="4" actId="2696"/>
          <pc:sldLayoutMkLst>
            <pc:docMk/>
            <pc:sldMasterMk cId="0" sldId="2147483673"/>
            <pc:sldLayoutMk cId="0" sldId="2147483662"/>
          </pc:sldLayoutMkLst>
        </pc:sldLayoutChg>
        <pc:sldLayoutChg chg="del">
          <pc:chgData name="HERNANDEZ ALONSO JOSE PABLO" userId="8260aff1-4a66-4037-af9c-dfde8498240c" providerId="ADAL" clId="{9F6C006D-9870-4BDB-849F-738CD05A7525}" dt="2024-11-19T03:44:20.762" v="379" actId="47"/>
          <pc:sldLayoutMkLst>
            <pc:docMk/>
            <pc:sldMasterMk cId="0" sldId="2147483673"/>
            <pc:sldLayoutMk cId="0" sldId="2147483663"/>
          </pc:sldLayoutMkLst>
        </pc:sldLayoutChg>
        <pc:sldLayoutChg chg="del">
          <pc:chgData name="HERNANDEZ ALONSO JOSE PABLO" userId="8260aff1-4a66-4037-af9c-dfde8498240c" providerId="ADAL" clId="{9F6C006D-9870-4BDB-849F-738CD05A7525}" dt="2024-12-09T07:16:17.317" v="11000" actId="47"/>
          <pc:sldLayoutMkLst>
            <pc:docMk/>
            <pc:sldMasterMk cId="0" sldId="2147483673"/>
            <pc:sldLayoutMk cId="0" sldId="2147483664"/>
          </pc:sldLayoutMkLst>
        </pc:sldLayoutChg>
        <pc:sldLayoutChg chg="del">
          <pc:chgData name="HERNANDEZ ALONSO JOSE PABLO" userId="8260aff1-4a66-4037-af9c-dfde8498240c" providerId="ADAL" clId="{9F6C006D-9870-4BDB-849F-738CD05A7525}" dt="2024-12-09T07:16:16.524" v="10999" actId="47"/>
          <pc:sldLayoutMkLst>
            <pc:docMk/>
            <pc:sldMasterMk cId="0" sldId="2147483673"/>
            <pc:sldLayoutMk cId="0" sldId="2147483667"/>
          </pc:sldLayoutMkLst>
        </pc:sldLayoutChg>
      </pc:sldMasterChg>
    </pc:docChg>
  </pc:docChgLst>
  <pc:docChgLst>
    <pc:chgData name="Usuario invitado" userId="S::urn:spo:anon#0c2b2c143b58ade787f338f7a879364af6009f7055f9de643b8525ccf732df69::" providerId="AD" clId="Web-{2B925D01-ACFD-9655-83B6-6BA5D3984939}"/>
    <pc:docChg chg="addSld modSld">
      <pc:chgData name="Usuario invitado" userId="S::urn:spo:anon#0c2b2c143b58ade787f338f7a879364af6009f7055f9de643b8525ccf732df69::" providerId="AD" clId="Web-{2B925D01-ACFD-9655-83B6-6BA5D3984939}" dt="2024-11-20T18:41:10.341" v="76"/>
      <pc:docMkLst>
        <pc:docMk/>
      </pc:docMkLst>
      <pc:sldChg chg="addSp delSp modSp">
        <pc:chgData name="Usuario invitado" userId="S::urn:spo:anon#0c2b2c143b58ade787f338f7a879364af6009f7055f9de643b8525ccf732df69::" providerId="AD" clId="Web-{2B925D01-ACFD-9655-83B6-6BA5D3984939}" dt="2024-11-20T18:09:49.610" v="50" actId="1076"/>
        <pc:sldMkLst>
          <pc:docMk/>
          <pc:sldMk cId="848829732" sldId="340"/>
        </pc:sldMkLst>
        <pc:spChg chg="add mod">
          <ac:chgData name="Usuario invitado" userId="S::urn:spo:anon#0c2b2c143b58ade787f338f7a879364af6009f7055f9de643b8525ccf732df69::" providerId="AD" clId="Web-{2B925D01-ACFD-9655-83B6-6BA5D3984939}" dt="2024-11-20T18:08:13.165" v="39" actId="14100"/>
          <ac:spMkLst>
            <pc:docMk/>
            <pc:sldMk cId="848829732" sldId="340"/>
            <ac:spMk id="5" creationId="{2F297317-DD88-B92F-DA20-6DF4797AEE8B}"/>
          </ac:spMkLst>
        </pc:spChg>
        <pc:spChg chg="add mod">
          <ac:chgData name="Usuario invitado" userId="S::urn:spo:anon#0c2b2c143b58ade787f338f7a879364af6009f7055f9de643b8525ccf732df69::" providerId="AD" clId="Web-{2B925D01-ACFD-9655-83B6-6BA5D3984939}" dt="2024-11-20T18:09:41.125" v="49" actId="14100"/>
          <ac:spMkLst>
            <pc:docMk/>
            <pc:sldMk cId="848829732" sldId="340"/>
            <ac:spMk id="9" creationId="{696B8F0C-532F-4D51-CCBC-807B98D525DA}"/>
          </ac:spMkLst>
        </pc:spChg>
        <pc:picChg chg="add mod">
          <ac:chgData name="Usuario invitado" userId="S::urn:spo:anon#0c2b2c143b58ade787f338f7a879364af6009f7055f9de643b8525ccf732df69::" providerId="AD" clId="Web-{2B925D01-ACFD-9655-83B6-6BA5D3984939}" dt="2024-11-20T18:09:49.610" v="50" actId="1076"/>
          <ac:picMkLst>
            <pc:docMk/>
            <pc:sldMk cId="848829732" sldId="340"/>
            <ac:picMk id="4" creationId="{43CE14D2-29C9-54DF-BD1C-2009D2A5323E}"/>
          </ac:picMkLst>
        </pc:picChg>
      </pc:sldChg>
      <pc:sldChg chg="addSp delSp modSp add replId">
        <pc:chgData name="Usuario invitado" userId="S::urn:spo:anon#0c2b2c143b58ade787f338f7a879364af6009f7055f9de643b8525ccf732df69::" providerId="AD" clId="Web-{2B925D01-ACFD-9655-83B6-6BA5D3984939}" dt="2024-11-20T18:41:10.341" v="76"/>
        <pc:sldMkLst>
          <pc:docMk/>
          <pc:sldMk cId="330582299" sldId="388"/>
        </pc:sldMkLst>
        <pc:spChg chg="mod">
          <ac:chgData name="Usuario invitado" userId="S::urn:spo:anon#0c2b2c143b58ade787f338f7a879364af6009f7055f9de643b8525ccf732df69::" providerId="AD" clId="Web-{2B925D01-ACFD-9655-83B6-6BA5D3984939}" dt="2024-11-20T18:40:36.511" v="72" actId="14100"/>
          <ac:spMkLst>
            <pc:docMk/>
            <pc:sldMk cId="330582299" sldId="388"/>
            <ac:spMk id="5" creationId="{2F297317-DD88-B92F-DA20-6DF4797AEE8B}"/>
          </ac:spMkLst>
        </pc:spChg>
      </pc:sldChg>
    </pc:docChg>
  </pc:docChgLst>
  <pc:docChgLst>
    <pc:chgData name="HERNANDEZ ARCINIEGA ALEXIA" userId="4a80608f-1c76-483c-ae27-bdbd27e71770" providerId="ADAL" clId="{493FE234-A0D7-412C-9ED5-9050ED52FCC5}"/>
    <pc:docChg chg="modSld sldOrd">
      <pc:chgData name="HERNANDEZ ARCINIEGA ALEXIA" userId="4a80608f-1c76-483c-ae27-bdbd27e71770" providerId="ADAL" clId="{493FE234-A0D7-412C-9ED5-9050ED52FCC5}" dt="2024-11-23T03:30:35.276" v="259"/>
      <pc:docMkLst>
        <pc:docMk/>
      </pc:docMkLst>
      <pc:sldChg chg="ord modTransition modAnim">
        <pc:chgData name="HERNANDEZ ARCINIEGA ALEXIA" userId="4a80608f-1c76-483c-ae27-bdbd27e71770" providerId="ADAL" clId="{493FE234-A0D7-412C-9ED5-9050ED52FCC5}" dt="2024-11-23T02:54:37.365" v="47"/>
        <pc:sldMkLst>
          <pc:docMk/>
          <pc:sldMk cId="0" sldId="256"/>
        </pc:sldMkLst>
      </pc:sldChg>
      <pc:sldChg chg="modSp mod modAnim">
        <pc:chgData name="HERNANDEZ ARCINIEGA ALEXIA" userId="4a80608f-1c76-483c-ae27-bdbd27e71770" providerId="ADAL" clId="{493FE234-A0D7-412C-9ED5-9050ED52FCC5}" dt="2024-11-23T03:30:35.276" v="259"/>
        <pc:sldMkLst>
          <pc:docMk/>
          <pc:sldMk cId="0" sldId="258"/>
        </pc:sldMkLst>
        <pc:spChg chg="mod">
          <ac:chgData name="HERNANDEZ ARCINIEGA ALEXIA" userId="4a80608f-1c76-483c-ae27-bdbd27e71770" providerId="ADAL" clId="{493FE234-A0D7-412C-9ED5-9050ED52FCC5}" dt="2024-11-23T03:26:42.134" v="220" actId="1076"/>
          <ac:spMkLst>
            <pc:docMk/>
            <pc:sldMk cId="0" sldId="258"/>
            <ac:spMk id="1473" creationId="{00000000-0000-0000-0000-000000000000}"/>
          </ac:spMkLst>
        </pc:spChg>
        <pc:spChg chg="mod">
          <ac:chgData name="HERNANDEZ ARCINIEGA ALEXIA" userId="4a80608f-1c76-483c-ae27-bdbd27e71770" providerId="ADAL" clId="{493FE234-A0D7-412C-9ED5-9050ED52FCC5}" dt="2024-11-23T03:24:52.286" v="210" actId="1076"/>
          <ac:spMkLst>
            <pc:docMk/>
            <pc:sldMk cId="0" sldId="258"/>
            <ac:spMk id="1474" creationId="{00000000-0000-0000-0000-000000000000}"/>
          </ac:spMkLst>
        </pc:spChg>
        <pc:picChg chg="mod">
          <ac:chgData name="HERNANDEZ ARCINIEGA ALEXIA" userId="4a80608f-1c76-483c-ae27-bdbd27e71770" providerId="ADAL" clId="{493FE234-A0D7-412C-9ED5-9050ED52FCC5}" dt="2024-11-23T03:25:59.460" v="217"/>
          <ac:picMkLst>
            <pc:docMk/>
            <pc:sldMk cId="0" sldId="258"/>
            <ac:picMk id="4" creationId="{63E0A119-C85C-8ADF-E30E-017ACAEB0E5E}"/>
          </ac:picMkLst>
        </pc:picChg>
      </pc:sldChg>
      <pc:sldChg chg="modSp mod modTransition modAnim">
        <pc:chgData name="HERNANDEZ ARCINIEGA ALEXIA" userId="4a80608f-1c76-483c-ae27-bdbd27e71770" providerId="ADAL" clId="{493FE234-A0D7-412C-9ED5-9050ED52FCC5}" dt="2024-11-23T02:55:11.725" v="54"/>
        <pc:sldMkLst>
          <pc:docMk/>
          <pc:sldMk cId="0" sldId="261"/>
        </pc:sldMkLst>
        <pc:spChg chg="mod">
          <ac:chgData name="HERNANDEZ ARCINIEGA ALEXIA" userId="4a80608f-1c76-483c-ae27-bdbd27e71770" providerId="ADAL" clId="{493FE234-A0D7-412C-9ED5-9050ED52FCC5}" dt="2024-11-23T02:52:22.455" v="18" actId="1076"/>
          <ac:spMkLst>
            <pc:docMk/>
            <pc:sldMk cId="0" sldId="261"/>
            <ac:spMk id="1522" creationId="{00000000-0000-0000-0000-000000000000}"/>
          </ac:spMkLst>
        </pc:spChg>
        <pc:spChg chg="mod">
          <ac:chgData name="HERNANDEZ ARCINIEGA ALEXIA" userId="4a80608f-1c76-483c-ae27-bdbd27e71770" providerId="ADAL" clId="{493FE234-A0D7-412C-9ED5-9050ED52FCC5}" dt="2024-11-23T02:52:22.455" v="18" actId="1076"/>
          <ac:spMkLst>
            <pc:docMk/>
            <pc:sldMk cId="0" sldId="261"/>
            <ac:spMk id="1523" creationId="{00000000-0000-0000-0000-000000000000}"/>
          </ac:spMkLst>
        </pc:spChg>
      </pc:sldChg>
      <pc:sldChg chg="modSp mod modAnim">
        <pc:chgData name="HERNANDEZ ARCINIEGA ALEXIA" userId="4a80608f-1c76-483c-ae27-bdbd27e71770" providerId="ADAL" clId="{493FE234-A0D7-412C-9ED5-9050ED52FCC5}" dt="2024-11-23T03:05:10.219" v="122"/>
        <pc:sldMkLst>
          <pc:docMk/>
          <pc:sldMk cId="3913281769" sldId="354"/>
        </pc:sldMkLst>
        <pc:spChg chg="mod">
          <ac:chgData name="HERNANDEZ ARCINIEGA ALEXIA" userId="4a80608f-1c76-483c-ae27-bdbd27e71770" providerId="ADAL" clId="{493FE234-A0D7-412C-9ED5-9050ED52FCC5}" dt="2024-11-23T02:56:42.367" v="66" actId="1076"/>
          <ac:spMkLst>
            <pc:docMk/>
            <pc:sldMk cId="3913281769" sldId="354"/>
            <ac:spMk id="6" creationId="{670B873D-549D-F68C-5DE2-7BFC1F38ADD5}"/>
          </ac:spMkLst>
        </pc:spChg>
        <pc:spChg chg="mod">
          <ac:chgData name="HERNANDEZ ARCINIEGA ALEXIA" userId="4a80608f-1c76-483c-ae27-bdbd27e71770" providerId="ADAL" clId="{493FE234-A0D7-412C-9ED5-9050ED52FCC5}" dt="2024-11-23T03:00:09.990" v="80" actId="11530"/>
          <ac:spMkLst>
            <pc:docMk/>
            <pc:sldMk cId="3913281769" sldId="354"/>
            <ac:spMk id="12" creationId="{D2A7AB60-1FF7-7A0C-B409-0DE0576850B7}"/>
          </ac:spMkLst>
        </pc:spChg>
        <pc:spChg chg="mod">
          <ac:chgData name="HERNANDEZ ARCINIEGA ALEXIA" userId="4a80608f-1c76-483c-ae27-bdbd27e71770" providerId="ADAL" clId="{493FE234-A0D7-412C-9ED5-9050ED52FCC5}" dt="2024-11-23T02:58:55.182" v="76" actId="1076"/>
          <ac:spMkLst>
            <pc:docMk/>
            <pc:sldMk cId="3913281769" sldId="354"/>
            <ac:spMk id="14" creationId="{AC2A5246-7A98-8A16-D101-96572FCE0EEA}"/>
          </ac:spMkLst>
        </pc:spChg>
        <pc:picChg chg="mod">
          <ac:chgData name="HERNANDEZ ARCINIEGA ALEXIA" userId="4a80608f-1c76-483c-ae27-bdbd27e71770" providerId="ADAL" clId="{493FE234-A0D7-412C-9ED5-9050ED52FCC5}" dt="2024-11-23T02:59:59.077" v="79" actId="14100"/>
          <ac:picMkLst>
            <pc:docMk/>
            <pc:sldMk cId="3913281769" sldId="354"/>
            <ac:picMk id="2" creationId="{98BCA915-E42A-C6C7-8658-147AA2063384}"/>
          </ac:picMkLst>
        </pc:picChg>
      </pc:sldChg>
      <pc:sldChg chg="modSp mod modAnim">
        <pc:chgData name="HERNANDEZ ARCINIEGA ALEXIA" userId="4a80608f-1c76-483c-ae27-bdbd27e71770" providerId="ADAL" clId="{493FE234-A0D7-412C-9ED5-9050ED52FCC5}" dt="2024-11-23T03:23:44.276" v="205"/>
        <pc:sldMkLst>
          <pc:docMk/>
          <pc:sldMk cId="2455437152" sldId="355"/>
        </pc:sldMkLst>
        <pc:spChg chg="mod">
          <ac:chgData name="HERNANDEZ ARCINIEGA ALEXIA" userId="4a80608f-1c76-483c-ae27-bdbd27e71770" providerId="ADAL" clId="{493FE234-A0D7-412C-9ED5-9050ED52FCC5}" dt="2024-11-23T03:19:07.264" v="179" actId="1076"/>
          <ac:spMkLst>
            <pc:docMk/>
            <pc:sldMk cId="2455437152" sldId="355"/>
            <ac:spMk id="7" creationId="{407E962D-553E-AF1E-62F8-C6E298EE9892}"/>
          </ac:spMkLst>
        </pc:spChg>
        <pc:spChg chg="mod">
          <ac:chgData name="HERNANDEZ ARCINIEGA ALEXIA" userId="4a80608f-1c76-483c-ae27-bdbd27e71770" providerId="ADAL" clId="{493FE234-A0D7-412C-9ED5-9050ED52FCC5}" dt="2024-11-23T03:16:47.257" v="167" actId="1076"/>
          <ac:spMkLst>
            <pc:docMk/>
            <pc:sldMk cId="2455437152" sldId="355"/>
            <ac:spMk id="9" creationId="{1A848BB9-8C45-C220-420D-65424793EF17}"/>
          </ac:spMkLst>
        </pc:spChg>
        <pc:picChg chg="mod modCrop">
          <ac:chgData name="HERNANDEZ ARCINIEGA ALEXIA" userId="4a80608f-1c76-483c-ae27-bdbd27e71770" providerId="ADAL" clId="{493FE234-A0D7-412C-9ED5-9050ED52FCC5}" dt="2024-11-23T03:17:19.849" v="171" actId="1076"/>
          <ac:picMkLst>
            <pc:docMk/>
            <pc:sldMk cId="2455437152" sldId="355"/>
            <ac:picMk id="2" creationId="{AAA384A5-7BEF-E596-6008-6B5D50BDC294}"/>
          </ac:picMkLst>
        </pc:picChg>
        <pc:picChg chg="mod modCrop">
          <ac:chgData name="HERNANDEZ ARCINIEGA ALEXIA" userId="4a80608f-1c76-483c-ae27-bdbd27e71770" providerId="ADAL" clId="{493FE234-A0D7-412C-9ED5-9050ED52FCC5}" dt="2024-11-23T03:17:19.849" v="171" actId="1076"/>
          <ac:picMkLst>
            <pc:docMk/>
            <pc:sldMk cId="2455437152" sldId="355"/>
            <ac:picMk id="3" creationId="{F665C607-8ECA-EAA8-EC78-FE8A2469BF71}"/>
          </ac:picMkLst>
        </pc:picChg>
        <pc:picChg chg="mod modCrop">
          <ac:chgData name="HERNANDEZ ARCINIEGA ALEXIA" userId="4a80608f-1c76-483c-ae27-bdbd27e71770" providerId="ADAL" clId="{493FE234-A0D7-412C-9ED5-9050ED52FCC5}" dt="2024-11-23T03:17:19.849" v="171" actId="1076"/>
          <ac:picMkLst>
            <pc:docMk/>
            <pc:sldMk cId="2455437152" sldId="355"/>
            <ac:picMk id="4" creationId="{1DCA2AEB-037C-ACFA-69B4-CDDD6F5DAF6D}"/>
          </ac:picMkLst>
        </pc:picChg>
      </pc:sldChg>
    </pc:docChg>
  </pc:docChgLst>
  <pc:docChgLst>
    <pc:chgData name="COVA MARTINEZ ALDO" userId="S::186223@iberopuebla.mx::bd8a0700-3b4c-432b-a7b1-1ea7a873154e" providerId="AD" clId="Web-{3703AD25-7A84-0EA3-34CD-3FED441A78BA}"/>
    <pc:docChg chg="modSld">
      <pc:chgData name="COVA MARTINEZ ALDO" userId="S::186223@iberopuebla.mx::bd8a0700-3b4c-432b-a7b1-1ea7a873154e" providerId="AD" clId="Web-{3703AD25-7A84-0EA3-34CD-3FED441A78BA}" dt="2024-11-21T21:32:20.302" v="281" actId="20577"/>
      <pc:docMkLst>
        <pc:docMk/>
      </pc:docMkLst>
      <pc:sldChg chg="modSp">
        <pc:chgData name="COVA MARTINEZ ALDO" userId="S::186223@iberopuebla.mx::bd8a0700-3b4c-432b-a7b1-1ea7a873154e" providerId="AD" clId="Web-{3703AD25-7A84-0EA3-34CD-3FED441A78BA}" dt="2024-11-21T21:32:20.302" v="281" actId="20577"/>
        <pc:sldMkLst>
          <pc:docMk/>
          <pc:sldMk cId="105888041" sldId="363"/>
        </pc:sldMkLst>
        <pc:spChg chg="mod">
          <ac:chgData name="COVA MARTINEZ ALDO" userId="S::186223@iberopuebla.mx::bd8a0700-3b4c-432b-a7b1-1ea7a873154e" providerId="AD" clId="Web-{3703AD25-7A84-0EA3-34CD-3FED441A78BA}" dt="2024-11-21T21:32:20.302" v="281" actId="20577"/>
          <ac:spMkLst>
            <pc:docMk/>
            <pc:sldMk cId="105888041" sldId="363"/>
            <ac:spMk id="2" creationId="{F533CEBE-EF36-CD03-2307-38CB7E4429F6}"/>
          </ac:spMkLst>
        </pc:spChg>
      </pc:sldChg>
      <pc:sldChg chg="addSp modSp">
        <pc:chgData name="COVA MARTINEZ ALDO" userId="S::186223@iberopuebla.mx::bd8a0700-3b4c-432b-a7b1-1ea7a873154e" providerId="AD" clId="Web-{3703AD25-7A84-0EA3-34CD-3FED441A78BA}" dt="2024-11-21T20:50:59.556" v="17" actId="20577"/>
        <pc:sldMkLst>
          <pc:docMk/>
          <pc:sldMk cId="1619665880" sldId="382"/>
        </pc:sldMkLst>
      </pc:sldChg>
    </pc:docChg>
  </pc:docChgLst>
  <pc:docChgLst>
    <pc:chgData name="Usuario invitado" userId="S::urn:spo:anon#0c2b2c143b58ade787f338f7a879364af6009f7055f9de643b8525ccf732df69::" providerId="AD" clId="Web-{A829737E-5A1F-AE82-1B9B-BEE5BD2A6E76}"/>
    <pc:docChg chg="addSld modSld">
      <pc:chgData name="Usuario invitado" userId="S::urn:spo:anon#0c2b2c143b58ade787f338f7a879364af6009f7055f9de643b8525ccf732df69::" providerId="AD" clId="Web-{A829737E-5A1F-AE82-1B9B-BEE5BD2A6E76}" dt="2024-11-28T00:04:58.671" v="900" actId="14100"/>
      <pc:docMkLst>
        <pc:docMk/>
      </pc:docMkLst>
      <pc:sldChg chg="modSp">
        <pc:chgData name="Usuario invitado" userId="S::urn:spo:anon#0c2b2c143b58ade787f338f7a879364af6009f7055f9de643b8525ccf732df69::" providerId="AD" clId="Web-{A829737E-5A1F-AE82-1B9B-BEE5BD2A6E76}" dt="2024-11-27T19:44:44.069" v="521" actId="1076"/>
        <pc:sldMkLst>
          <pc:docMk/>
          <pc:sldMk cId="299371528" sldId="335"/>
        </pc:sldMkLst>
        <pc:spChg chg="mod">
          <ac:chgData name="Usuario invitado" userId="S::urn:spo:anon#0c2b2c143b58ade787f338f7a879364af6009f7055f9de643b8525ccf732df69::" providerId="AD" clId="Web-{A829737E-5A1F-AE82-1B9B-BEE5BD2A6E76}" dt="2024-11-27T19:44:26.756" v="514" actId="20577"/>
          <ac:spMkLst>
            <pc:docMk/>
            <pc:sldMk cId="299371528" sldId="335"/>
            <ac:spMk id="2" creationId="{516B3470-1198-9EF1-9E56-ABFB1FB30BDA}"/>
          </ac:spMkLst>
        </pc:spChg>
        <pc:picChg chg="mod">
          <ac:chgData name="Usuario invitado" userId="S::urn:spo:anon#0c2b2c143b58ade787f338f7a879364af6009f7055f9de643b8525ccf732df69::" providerId="AD" clId="Web-{A829737E-5A1F-AE82-1B9B-BEE5BD2A6E76}" dt="2024-11-27T19:44:44.069" v="521" actId="1076"/>
          <ac:picMkLst>
            <pc:docMk/>
            <pc:sldMk cId="299371528" sldId="335"/>
            <ac:picMk id="3" creationId="{CD9C830D-52FD-D220-D7C9-CE528B5F986A}"/>
          </ac:picMkLst>
        </pc:picChg>
      </pc:sldChg>
      <pc:sldChg chg="addSp delSp modSp">
        <pc:chgData name="Usuario invitado" userId="S::urn:spo:anon#0c2b2c143b58ade787f338f7a879364af6009f7055f9de643b8525ccf732df69::" providerId="AD" clId="Web-{A829737E-5A1F-AE82-1B9B-BEE5BD2A6E76}" dt="2024-11-27T23:45:50.584" v="772" actId="1076"/>
        <pc:sldMkLst>
          <pc:docMk/>
          <pc:sldMk cId="212941508" sldId="342"/>
        </pc:sldMkLst>
        <pc:spChg chg="mod">
          <ac:chgData name="Usuario invitado" userId="S::urn:spo:anon#0c2b2c143b58ade787f338f7a879364af6009f7055f9de643b8525ccf732df69::" providerId="AD" clId="Web-{A829737E-5A1F-AE82-1B9B-BEE5BD2A6E76}" dt="2024-11-27T23:45:50.584" v="772" actId="1076"/>
          <ac:spMkLst>
            <pc:docMk/>
            <pc:sldMk cId="212941508" sldId="342"/>
            <ac:spMk id="3" creationId="{80585BC1-710C-324B-DF80-846D1029C693}"/>
          </ac:spMkLst>
        </pc:spChg>
        <pc:spChg chg="add mod">
          <ac:chgData name="Usuario invitado" userId="S::urn:spo:anon#0c2b2c143b58ade787f338f7a879364af6009f7055f9de643b8525ccf732df69::" providerId="AD" clId="Web-{A829737E-5A1F-AE82-1B9B-BEE5BD2A6E76}" dt="2024-11-27T23:45:12.129" v="760" actId="1076"/>
          <ac:spMkLst>
            <pc:docMk/>
            <pc:sldMk cId="212941508" sldId="342"/>
            <ac:spMk id="6" creationId="{4A9AA8B0-8A28-858A-BB22-D548ABBFD60F}"/>
          </ac:spMkLst>
        </pc:spChg>
      </pc:sldChg>
      <pc:sldChg chg="modSp">
        <pc:chgData name="Usuario invitado" userId="S::urn:spo:anon#0c2b2c143b58ade787f338f7a879364af6009f7055f9de643b8525ccf732df69::" providerId="AD" clId="Web-{A829737E-5A1F-AE82-1B9B-BEE5BD2A6E76}" dt="2024-11-27T19:46:08.494" v="540" actId="1076"/>
        <pc:sldMkLst>
          <pc:docMk/>
          <pc:sldMk cId="1929700808" sldId="376"/>
        </pc:sldMkLst>
        <pc:spChg chg="mod">
          <ac:chgData name="Usuario invitado" userId="S::urn:spo:anon#0c2b2c143b58ade787f338f7a879364af6009f7055f9de643b8525ccf732df69::" providerId="AD" clId="Web-{A829737E-5A1F-AE82-1B9B-BEE5BD2A6E76}" dt="2024-11-27T19:46:04.931" v="538" actId="20577"/>
          <ac:spMkLst>
            <pc:docMk/>
            <pc:sldMk cId="1929700808" sldId="376"/>
            <ac:spMk id="2" creationId="{516B3470-1198-9EF1-9E56-ABFB1FB30BDA}"/>
          </ac:spMkLst>
        </pc:spChg>
        <pc:picChg chg="mod">
          <ac:chgData name="Usuario invitado" userId="S::urn:spo:anon#0c2b2c143b58ade787f338f7a879364af6009f7055f9de643b8525ccf732df69::" providerId="AD" clId="Web-{A829737E-5A1F-AE82-1B9B-BEE5BD2A6E76}" dt="2024-11-27T19:46:08.494" v="540" actId="1076"/>
          <ac:picMkLst>
            <pc:docMk/>
            <pc:sldMk cId="1929700808" sldId="376"/>
            <ac:picMk id="3" creationId="{56649CB3-33B5-9339-2657-E37A60BD880A}"/>
          </ac:picMkLst>
        </pc:picChg>
        <pc:picChg chg="mod">
          <ac:chgData name="Usuario invitado" userId="S::urn:spo:anon#0c2b2c143b58ade787f338f7a879364af6009f7055f9de643b8525ccf732df69::" providerId="AD" clId="Web-{A829737E-5A1F-AE82-1B9B-BEE5BD2A6E76}" dt="2024-11-27T19:45:42.946" v="530" actId="1076"/>
          <ac:picMkLst>
            <pc:docMk/>
            <pc:sldMk cId="1929700808" sldId="376"/>
            <ac:picMk id="4" creationId="{3DA126E5-40C3-21EA-D386-8BC00D097345}"/>
          </ac:picMkLst>
        </pc:picChg>
      </pc:sldChg>
      <pc:sldChg chg="modSp">
        <pc:chgData name="Usuario invitado" userId="S::urn:spo:anon#0c2b2c143b58ade787f338f7a879364af6009f7055f9de643b8525ccf732df69::" providerId="AD" clId="Web-{A829737E-5A1F-AE82-1B9B-BEE5BD2A6E76}" dt="2024-11-27T20:29:43.350" v="549" actId="1076"/>
        <pc:sldMkLst>
          <pc:docMk/>
          <pc:sldMk cId="898086715" sldId="377"/>
        </pc:sldMkLst>
        <pc:spChg chg="mod">
          <ac:chgData name="Usuario invitado" userId="S::urn:spo:anon#0c2b2c143b58ade787f338f7a879364af6009f7055f9de643b8525ccf732df69::" providerId="AD" clId="Web-{A829737E-5A1F-AE82-1B9B-BEE5BD2A6E76}" dt="2024-11-27T20:29:36.756" v="547" actId="20577"/>
          <ac:spMkLst>
            <pc:docMk/>
            <pc:sldMk cId="898086715" sldId="377"/>
            <ac:spMk id="2" creationId="{516B3470-1198-9EF1-9E56-ABFB1FB30BDA}"/>
          </ac:spMkLst>
        </pc:spChg>
        <pc:picChg chg="mod">
          <ac:chgData name="Usuario invitado" userId="S::urn:spo:anon#0c2b2c143b58ade787f338f7a879364af6009f7055f9de643b8525ccf732df69::" providerId="AD" clId="Web-{A829737E-5A1F-AE82-1B9B-BEE5BD2A6E76}" dt="2024-11-27T20:29:43.350" v="549" actId="1076"/>
          <ac:picMkLst>
            <pc:docMk/>
            <pc:sldMk cId="898086715" sldId="377"/>
            <ac:picMk id="3" creationId="{423D02A5-2430-96E0-0A26-F4048FA26D3C}"/>
          </ac:picMkLst>
        </pc:picChg>
      </pc:sldChg>
      <pc:sldChg chg="delSp modSp">
        <pc:chgData name="Usuario invitado" userId="S::urn:spo:anon#0c2b2c143b58ade787f338f7a879364af6009f7055f9de643b8525ccf732df69::" providerId="AD" clId="Web-{A829737E-5A1F-AE82-1B9B-BEE5BD2A6E76}" dt="2024-11-27T20:32:58.498" v="608" actId="1076"/>
        <pc:sldMkLst>
          <pc:docMk/>
          <pc:sldMk cId="3590808999" sldId="378"/>
        </pc:sldMkLst>
        <pc:spChg chg="mod">
          <ac:chgData name="Usuario invitado" userId="S::urn:spo:anon#0c2b2c143b58ade787f338f7a879364af6009f7055f9de643b8525ccf732df69::" providerId="AD" clId="Web-{A829737E-5A1F-AE82-1B9B-BEE5BD2A6E76}" dt="2024-11-27T20:31:02.681" v="572" actId="20577"/>
          <ac:spMkLst>
            <pc:docMk/>
            <pc:sldMk cId="3590808999" sldId="378"/>
            <ac:spMk id="2" creationId="{516B3470-1198-9EF1-9E56-ABFB1FB30BDA}"/>
          </ac:spMkLst>
        </pc:spChg>
        <pc:picChg chg="mod">
          <ac:chgData name="Usuario invitado" userId="S::urn:spo:anon#0c2b2c143b58ade787f338f7a879364af6009f7055f9de643b8525ccf732df69::" providerId="AD" clId="Web-{A829737E-5A1F-AE82-1B9B-BEE5BD2A6E76}" dt="2024-11-27T20:32:58.498" v="608" actId="1076"/>
          <ac:picMkLst>
            <pc:docMk/>
            <pc:sldMk cId="3590808999" sldId="378"/>
            <ac:picMk id="3" creationId="{25A773BA-ED55-08B4-FB45-A33C286CD1C3}"/>
          </ac:picMkLst>
        </pc:picChg>
      </pc:sldChg>
      <pc:sldChg chg="modSp">
        <pc:chgData name="Usuario invitado" userId="S::urn:spo:anon#0c2b2c143b58ade787f338f7a879364af6009f7055f9de643b8525ccf732df69::" providerId="AD" clId="Web-{A829737E-5A1F-AE82-1B9B-BEE5BD2A6E76}" dt="2024-11-27T20:36:39.366" v="738" actId="20577"/>
        <pc:sldMkLst>
          <pc:docMk/>
          <pc:sldMk cId="2261812185" sldId="379"/>
        </pc:sldMkLst>
        <pc:spChg chg="mod">
          <ac:chgData name="Usuario invitado" userId="S::urn:spo:anon#0c2b2c143b58ade787f338f7a879364af6009f7055f9de643b8525ccf732df69::" providerId="AD" clId="Web-{A829737E-5A1F-AE82-1B9B-BEE5BD2A6E76}" dt="2024-11-27T20:36:39.366" v="738" actId="20577"/>
          <ac:spMkLst>
            <pc:docMk/>
            <pc:sldMk cId="2261812185" sldId="379"/>
            <ac:spMk id="2" creationId="{516B3470-1198-9EF1-9E56-ABFB1FB30BDA}"/>
          </ac:spMkLst>
        </pc:spChg>
        <pc:picChg chg="mod">
          <ac:chgData name="Usuario invitado" userId="S::urn:spo:anon#0c2b2c143b58ade787f338f7a879364af6009f7055f9de643b8525ccf732df69::" providerId="AD" clId="Web-{A829737E-5A1F-AE82-1B9B-BEE5BD2A6E76}" dt="2024-11-27T20:35:25.566" v="736" actId="1076"/>
          <ac:picMkLst>
            <pc:docMk/>
            <pc:sldMk cId="2261812185" sldId="379"/>
            <ac:picMk id="3" creationId="{0F74EB2A-52E7-E2E3-587A-EB0F4FA76D79}"/>
          </ac:picMkLst>
        </pc:picChg>
        <pc:picChg chg="mod">
          <ac:chgData name="Usuario invitado" userId="S::urn:spo:anon#0c2b2c143b58ade787f338f7a879364af6009f7055f9de643b8525ccf732df69::" providerId="AD" clId="Web-{A829737E-5A1F-AE82-1B9B-BEE5BD2A6E76}" dt="2024-11-27T20:35:16.347" v="734" actId="1076"/>
          <ac:picMkLst>
            <pc:docMk/>
            <pc:sldMk cId="2261812185" sldId="379"/>
            <ac:picMk id="4" creationId="{9A1BB2DF-8498-99F4-BFAC-1B054CD0D8E8}"/>
          </ac:picMkLst>
        </pc:picChg>
      </pc:sldChg>
      <pc:sldChg chg="modSp">
        <pc:chgData name="Usuario invitado" userId="S::urn:spo:anon#0c2b2c143b58ade787f338f7a879364af6009f7055f9de643b8525ccf732df69::" providerId="AD" clId="Web-{A829737E-5A1F-AE82-1B9B-BEE5BD2A6E76}" dt="2024-11-27T21:02:01.590" v="754" actId="1076"/>
        <pc:sldMkLst>
          <pc:docMk/>
          <pc:sldMk cId="3275162097" sldId="380"/>
        </pc:sldMkLst>
        <pc:spChg chg="mod">
          <ac:chgData name="Usuario invitado" userId="S::urn:spo:anon#0c2b2c143b58ade787f338f7a879364af6009f7055f9de643b8525ccf732df69::" providerId="AD" clId="Web-{A829737E-5A1F-AE82-1B9B-BEE5BD2A6E76}" dt="2024-11-27T21:01:51.339" v="749" actId="20577"/>
          <ac:spMkLst>
            <pc:docMk/>
            <pc:sldMk cId="3275162097" sldId="380"/>
            <ac:spMk id="2" creationId="{516B3470-1198-9EF1-9E56-ABFB1FB30BDA}"/>
          </ac:spMkLst>
        </pc:spChg>
        <pc:picChg chg="mod">
          <ac:chgData name="Usuario invitado" userId="S::urn:spo:anon#0c2b2c143b58ade787f338f7a879364af6009f7055f9de643b8525ccf732df69::" providerId="AD" clId="Web-{A829737E-5A1F-AE82-1B9B-BEE5BD2A6E76}" dt="2024-11-27T21:02:01.590" v="754" actId="1076"/>
          <ac:picMkLst>
            <pc:docMk/>
            <pc:sldMk cId="3275162097" sldId="380"/>
            <ac:picMk id="3" creationId="{EDC7462C-0C93-0CD6-1D7B-6B6F0E72E67A}"/>
          </ac:picMkLst>
        </pc:picChg>
        <pc:picChg chg="mod">
          <ac:chgData name="Usuario invitado" userId="S::urn:spo:anon#0c2b2c143b58ade787f338f7a879364af6009f7055f9de643b8525ccf732df69::" providerId="AD" clId="Web-{A829737E-5A1F-AE82-1B9B-BEE5BD2A6E76}" dt="2024-11-27T21:01:56.918" v="752" actId="1076"/>
          <ac:picMkLst>
            <pc:docMk/>
            <pc:sldMk cId="3275162097" sldId="380"/>
            <ac:picMk id="4" creationId="{722ACC91-E520-D26D-E96C-7AF344CB4B11}"/>
          </ac:picMkLst>
        </pc:picChg>
      </pc:sldChg>
      <pc:sldChg chg="addSp modSp add replId">
        <pc:chgData name="Usuario invitado" userId="S::urn:spo:anon#0c2b2c143b58ade787f338f7a879364af6009f7055f9de643b8525ccf732df69::" providerId="AD" clId="Web-{A829737E-5A1F-AE82-1B9B-BEE5BD2A6E76}" dt="2024-11-27T23:46:34.804" v="787" actId="1076"/>
        <pc:sldMkLst>
          <pc:docMk/>
          <pc:sldMk cId="3629813306" sldId="403"/>
        </pc:sldMkLst>
        <pc:spChg chg="mod">
          <ac:chgData name="Usuario invitado" userId="S::urn:spo:anon#0c2b2c143b58ade787f338f7a879364af6009f7055f9de643b8525ccf732df69::" providerId="AD" clId="Web-{A829737E-5A1F-AE82-1B9B-BEE5BD2A6E76}" dt="2024-11-27T23:46:28.194" v="784" actId="1076"/>
          <ac:spMkLst>
            <pc:docMk/>
            <pc:sldMk cId="3629813306" sldId="403"/>
            <ac:spMk id="3" creationId="{80585BC1-710C-324B-DF80-846D1029C693}"/>
          </ac:spMkLst>
        </pc:spChg>
      </pc:sldChg>
      <pc:sldChg chg="addSp modSp add replId">
        <pc:chgData name="Usuario invitado" userId="S::urn:spo:anon#0c2b2c143b58ade787f338f7a879364af6009f7055f9de643b8525ccf732df69::" providerId="AD" clId="Web-{A829737E-5A1F-AE82-1B9B-BEE5BD2A6E76}" dt="2024-11-27T23:47:01.243" v="796" actId="14100"/>
        <pc:sldMkLst>
          <pc:docMk/>
          <pc:sldMk cId="1589761993" sldId="404"/>
        </pc:sldMkLst>
      </pc:sldChg>
      <pc:sldChg chg="addSp modSp add replId">
        <pc:chgData name="Usuario invitado" userId="S::urn:spo:anon#0c2b2c143b58ade787f338f7a879364af6009f7055f9de643b8525ccf732df69::" providerId="AD" clId="Web-{A829737E-5A1F-AE82-1B9B-BEE5BD2A6E76}" dt="2024-11-27T23:47:36.150" v="811" actId="14100"/>
        <pc:sldMkLst>
          <pc:docMk/>
          <pc:sldMk cId="979742557" sldId="405"/>
        </pc:sldMkLst>
      </pc:sldChg>
      <pc:sldChg chg="modSp add replId">
        <pc:chgData name="Usuario invitado" userId="S::urn:spo:anon#0c2b2c143b58ade787f338f7a879364af6009f7055f9de643b8525ccf732df69::" providerId="AD" clId="Web-{A829737E-5A1F-AE82-1B9B-BEE5BD2A6E76}" dt="2024-11-27T23:46:11.288" v="780" actId="20577"/>
        <pc:sldMkLst>
          <pc:docMk/>
          <pc:sldMk cId="4117508542" sldId="406"/>
        </pc:sldMkLst>
        <pc:spChg chg="mod">
          <ac:chgData name="Usuario invitado" userId="S::urn:spo:anon#0c2b2c143b58ade787f338f7a879364af6009f7055f9de643b8525ccf732df69::" providerId="AD" clId="Web-{A829737E-5A1F-AE82-1B9B-BEE5BD2A6E76}" dt="2024-11-27T23:45:40.990" v="771" actId="1076"/>
          <ac:spMkLst>
            <pc:docMk/>
            <pc:sldMk cId="4117508542" sldId="406"/>
            <ac:spMk id="3" creationId="{80585BC1-710C-324B-DF80-846D1029C693}"/>
          </ac:spMkLst>
        </pc:spChg>
        <pc:spChg chg="mod">
          <ac:chgData name="Usuario invitado" userId="S::urn:spo:anon#0c2b2c143b58ade787f338f7a879364af6009f7055f9de643b8525ccf732df69::" providerId="AD" clId="Web-{A829737E-5A1F-AE82-1B9B-BEE5BD2A6E76}" dt="2024-11-27T23:46:11.288" v="780" actId="20577"/>
          <ac:spMkLst>
            <pc:docMk/>
            <pc:sldMk cId="4117508542" sldId="406"/>
            <ac:spMk id="6" creationId="{4A9AA8B0-8A28-858A-BB22-D548ABBFD60F}"/>
          </ac:spMkLst>
        </pc:spChg>
      </pc:sldChg>
      <pc:sldChg chg="addSp delSp modSp add replId">
        <pc:chgData name="Usuario invitado" userId="S::urn:spo:anon#0c2b2c143b58ade787f338f7a879364af6009f7055f9de643b8525ccf732df69::" providerId="AD" clId="Web-{A829737E-5A1F-AE82-1B9B-BEE5BD2A6E76}" dt="2024-11-27T23:52:53.536" v="864" actId="14100"/>
        <pc:sldMkLst>
          <pc:docMk/>
          <pc:sldMk cId="3848431523" sldId="407"/>
        </pc:sldMkLst>
        <pc:spChg chg="mod">
          <ac:chgData name="Usuario invitado" userId="S::urn:spo:anon#0c2b2c143b58ade787f338f7a879364af6009f7055f9de643b8525ccf732df69::" providerId="AD" clId="Web-{A829737E-5A1F-AE82-1B9B-BEE5BD2A6E76}" dt="2024-11-27T23:48:10.229" v="819" actId="20577"/>
          <ac:spMkLst>
            <pc:docMk/>
            <pc:sldMk cId="3848431523" sldId="407"/>
            <ac:spMk id="3" creationId="{80585BC1-710C-324B-DF80-846D1029C693}"/>
          </ac:spMkLst>
        </pc:spChg>
        <pc:picChg chg="add mod">
          <ac:chgData name="Usuario invitado" userId="S::urn:spo:anon#0c2b2c143b58ade787f338f7a879364af6009f7055f9de643b8525ccf732df69::" providerId="AD" clId="Web-{A829737E-5A1F-AE82-1B9B-BEE5BD2A6E76}" dt="2024-11-27T23:52:53.536" v="864" actId="14100"/>
          <ac:picMkLst>
            <pc:docMk/>
            <pc:sldMk cId="3848431523" sldId="407"/>
            <ac:picMk id="8" creationId="{4C9F5436-FE6C-728D-8E65-4B9D276B8B7D}"/>
          </ac:picMkLst>
        </pc:picChg>
      </pc:sldChg>
      <pc:sldChg chg="addSp delSp modSp add replId">
        <pc:chgData name="Usuario invitado" userId="S::urn:spo:anon#0c2b2c143b58ade787f338f7a879364af6009f7055f9de643b8525ccf732df69::" providerId="AD" clId="Web-{A829737E-5A1F-AE82-1B9B-BEE5BD2A6E76}" dt="2024-11-27T23:52:46.833" v="862" actId="14100"/>
        <pc:sldMkLst>
          <pc:docMk/>
          <pc:sldMk cId="1712200359" sldId="408"/>
        </pc:sldMkLst>
        <pc:picChg chg="add mod">
          <ac:chgData name="Usuario invitado" userId="S::urn:spo:anon#0c2b2c143b58ade787f338f7a879364af6009f7055f9de643b8525ccf732df69::" providerId="AD" clId="Web-{A829737E-5A1F-AE82-1B9B-BEE5BD2A6E76}" dt="2024-11-27T23:52:46.833" v="862" actId="14100"/>
          <ac:picMkLst>
            <pc:docMk/>
            <pc:sldMk cId="1712200359" sldId="408"/>
            <ac:picMk id="6" creationId="{F6572952-296A-1365-A1C7-704A16E1F0D7}"/>
          </ac:picMkLst>
        </pc:picChg>
      </pc:sldChg>
      <pc:sldChg chg="addSp modSp add replId">
        <pc:chgData name="Usuario invitado" userId="S::urn:spo:anon#0c2b2c143b58ade787f338f7a879364af6009f7055f9de643b8525ccf732df69::" providerId="AD" clId="Web-{A829737E-5A1F-AE82-1B9B-BEE5BD2A6E76}" dt="2024-11-27T23:52:41.692" v="860" actId="14100"/>
        <pc:sldMkLst>
          <pc:docMk/>
          <pc:sldMk cId="2989216265" sldId="409"/>
        </pc:sldMkLst>
        <pc:picChg chg="add mod">
          <ac:chgData name="Usuario invitado" userId="S::urn:spo:anon#0c2b2c143b58ade787f338f7a879364af6009f7055f9de643b8525ccf732df69::" providerId="AD" clId="Web-{A829737E-5A1F-AE82-1B9B-BEE5BD2A6E76}" dt="2024-11-27T23:52:41.692" v="860" actId="14100"/>
          <ac:picMkLst>
            <pc:docMk/>
            <pc:sldMk cId="2989216265" sldId="409"/>
            <ac:picMk id="2" creationId="{D34864D3-6B78-E1A3-C5D9-6F68E5C54BF7}"/>
          </ac:picMkLst>
        </pc:picChg>
      </pc:sldChg>
      <pc:sldChg chg="addSp modSp add replId">
        <pc:chgData name="Usuario invitado" userId="S::urn:spo:anon#0c2b2c143b58ade787f338f7a879364af6009f7055f9de643b8525ccf732df69::" providerId="AD" clId="Web-{A829737E-5A1F-AE82-1B9B-BEE5BD2A6E76}" dt="2024-11-27T23:52:36.051" v="858" actId="14100"/>
        <pc:sldMkLst>
          <pc:docMk/>
          <pc:sldMk cId="2439402383" sldId="410"/>
        </pc:sldMkLst>
        <pc:picChg chg="add mod">
          <ac:chgData name="Usuario invitado" userId="S::urn:spo:anon#0c2b2c143b58ade787f338f7a879364af6009f7055f9de643b8525ccf732df69::" providerId="AD" clId="Web-{A829737E-5A1F-AE82-1B9B-BEE5BD2A6E76}" dt="2024-11-27T23:52:36.051" v="858" actId="14100"/>
          <ac:picMkLst>
            <pc:docMk/>
            <pc:sldMk cId="2439402383" sldId="410"/>
            <ac:picMk id="2" creationId="{2DA92E84-260F-33F9-C1D9-46DD02829676}"/>
          </ac:picMkLst>
        </pc:picChg>
      </pc:sldChg>
      <pc:sldChg chg="addSp delSp modSp add replId">
        <pc:chgData name="Usuario invitado" userId="S::urn:spo:anon#0c2b2c143b58ade787f338f7a879364af6009f7055f9de643b8525ccf732df69::" providerId="AD" clId="Web-{A829737E-5A1F-AE82-1B9B-BEE5BD2A6E76}" dt="2024-11-28T00:03:54.028" v="878" actId="14100"/>
        <pc:sldMkLst>
          <pc:docMk/>
          <pc:sldMk cId="1301787599" sldId="411"/>
        </pc:sldMkLst>
      </pc:sldChg>
      <pc:sldChg chg="addSp delSp modSp add replId">
        <pc:chgData name="Usuario invitado" userId="S::urn:spo:anon#0c2b2c143b58ade787f338f7a879364af6009f7055f9de643b8525ccf732df69::" providerId="AD" clId="Web-{A829737E-5A1F-AE82-1B9B-BEE5BD2A6E76}" dt="2024-11-28T00:04:58.671" v="900" actId="14100"/>
        <pc:sldMkLst>
          <pc:docMk/>
          <pc:sldMk cId="1470079232" sldId="412"/>
        </pc:sldMkLst>
      </pc:sldChg>
    </pc:docChg>
  </pc:docChgLst>
  <pc:docChgLst>
    <pc:chgData name="JIMENEZ MOLINA JUAN CARLOS" userId="S::202620@iberopuebla.mx::3bb7439c-d8f8-4058-bbd9-1f85d273005b" providerId="AD" clId="Web-{FE100594-4754-3B6F-B2A9-4E4CB79E6976}"/>
    <pc:docChg chg="addSld delSld modSld sldOrd">
      <pc:chgData name="JIMENEZ MOLINA JUAN CARLOS" userId="S::202620@iberopuebla.mx::3bb7439c-d8f8-4058-bbd9-1f85d273005b" providerId="AD" clId="Web-{FE100594-4754-3B6F-B2A9-4E4CB79E6976}" dt="2024-11-22T01:31:20.790" v="908" actId="20577"/>
      <pc:docMkLst>
        <pc:docMk/>
      </pc:docMkLst>
      <pc:sldChg chg="addSp delSp modSp">
        <pc:chgData name="JIMENEZ MOLINA JUAN CARLOS" userId="S::202620@iberopuebla.mx::3bb7439c-d8f8-4058-bbd9-1f85d273005b" providerId="AD" clId="Web-{FE100594-4754-3B6F-B2A9-4E4CB79E6976}" dt="2024-11-22T01:05:49.987" v="733"/>
        <pc:sldMkLst>
          <pc:docMk/>
          <pc:sldMk cId="0" sldId="274"/>
        </pc:sldMkLst>
        <pc:spChg chg="add mod">
          <ac:chgData name="JIMENEZ MOLINA JUAN CARLOS" userId="S::202620@iberopuebla.mx::3bb7439c-d8f8-4058-bbd9-1f85d273005b" providerId="AD" clId="Web-{FE100594-4754-3B6F-B2A9-4E4CB79E6976}" dt="2024-11-22T00:50:23.747" v="537" actId="20577"/>
          <ac:spMkLst>
            <pc:docMk/>
            <pc:sldMk cId="0" sldId="274"/>
            <ac:spMk id="5" creationId="{5905FC0E-7044-BD08-342C-E43546879077}"/>
          </ac:spMkLst>
        </pc:spChg>
        <pc:graphicFrameChg chg="add mod modGraphic">
          <ac:chgData name="JIMENEZ MOLINA JUAN CARLOS" userId="S::202620@iberopuebla.mx::3bb7439c-d8f8-4058-bbd9-1f85d273005b" providerId="AD" clId="Web-{FE100594-4754-3B6F-B2A9-4E4CB79E6976}" dt="2024-11-22T01:05:49.987" v="733"/>
          <ac:graphicFrameMkLst>
            <pc:docMk/>
            <pc:sldMk cId="0" sldId="274"/>
            <ac:graphicFrameMk id="7" creationId="{9155D927-4687-6F0D-1C8C-33B58E7BA833}"/>
          </ac:graphicFrameMkLst>
        </pc:graphicFrameChg>
      </pc:sldChg>
      <pc:sldChg chg="addSp delSp modSp">
        <pc:chgData name="JIMENEZ MOLINA JUAN CARLOS" userId="S::202620@iberopuebla.mx::3bb7439c-d8f8-4058-bbd9-1f85d273005b" providerId="AD" clId="Web-{FE100594-4754-3B6F-B2A9-4E4CB79E6976}" dt="2024-11-22T01:31:20.790" v="908" actId="20577"/>
        <pc:sldMkLst>
          <pc:docMk/>
          <pc:sldMk cId="4074864122" sldId="312"/>
        </pc:sldMkLst>
        <pc:spChg chg="add mod">
          <ac:chgData name="JIMENEZ MOLINA JUAN CARLOS" userId="S::202620@iberopuebla.mx::3bb7439c-d8f8-4058-bbd9-1f85d273005b" providerId="AD" clId="Web-{FE100594-4754-3B6F-B2A9-4E4CB79E6976}" dt="2024-11-22T01:31:20.790" v="908" actId="20577"/>
          <ac:spMkLst>
            <pc:docMk/>
            <pc:sldMk cId="4074864122" sldId="312"/>
            <ac:spMk id="13" creationId="{DAA4CDA8-F2AB-E053-64AC-32C296F096E5}"/>
          </ac:spMkLst>
        </pc:spChg>
      </pc:sldChg>
      <pc:sldChg chg="add del replId">
        <pc:chgData name="JIMENEZ MOLINA JUAN CARLOS" userId="S::202620@iberopuebla.mx::3bb7439c-d8f8-4058-bbd9-1f85d273005b" providerId="AD" clId="Web-{FE100594-4754-3B6F-B2A9-4E4CB79E6976}" dt="2024-11-22T00:32:20.331" v="394"/>
        <pc:sldMkLst>
          <pc:docMk/>
          <pc:sldMk cId="1047465003" sldId="398"/>
        </pc:sldMkLst>
      </pc:sldChg>
      <pc:sldChg chg="addSp delSp modSp add replId">
        <pc:chgData name="JIMENEZ MOLINA JUAN CARLOS" userId="S::202620@iberopuebla.mx::3bb7439c-d8f8-4058-bbd9-1f85d273005b" providerId="AD" clId="Web-{FE100594-4754-3B6F-B2A9-4E4CB79E6976}" dt="2024-11-22T01:05:46.394" v="732"/>
        <pc:sldMkLst>
          <pc:docMk/>
          <pc:sldMk cId="1746870827" sldId="399"/>
        </pc:sldMkLst>
        <pc:graphicFrameChg chg="add mod modGraphic">
          <ac:chgData name="JIMENEZ MOLINA JUAN CARLOS" userId="S::202620@iberopuebla.mx::3bb7439c-d8f8-4058-bbd9-1f85d273005b" providerId="AD" clId="Web-{FE100594-4754-3B6F-B2A9-4E4CB79E6976}" dt="2024-11-22T01:05:46.394" v="732"/>
          <ac:graphicFrameMkLst>
            <pc:docMk/>
            <pc:sldMk cId="1746870827" sldId="399"/>
            <ac:graphicFrameMk id="3" creationId="{41F28B19-4E37-9282-2245-59E510E214F6}"/>
          </ac:graphicFrameMkLst>
        </pc:graphicFrameChg>
      </pc:sldChg>
      <pc:sldChg chg="addSp delSp modSp add replId">
        <pc:chgData name="JIMENEZ MOLINA JUAN CARLOS" userId="S::202620@iberopuebla.mx::3bb7439c-d8f8-4058-bbd9-1f85d273005b" providerId="AD" clId="Web-{FE100594-4754-3B6F-B2A9-4E4CB79E6976}" dt="2024-11-22T01:00:28.058" v="609" actId="20577"/>
        <pc:sldMkLst>
          <pc:docMk/>
          <pc:sldMk cId="1296950190" sldId="400"/>
        </pc:sldMkLst>
        <pc:spChg chg="mod">
          <ac:chgData name="JIMENEZ MOLINA JUAN CARLOS" userId="S::202620@iberopuebla.mx::3bb7439c-d8f8-4058-bbd9-1f85d273005b" providerId="AD" clId="Web-{FE100594-4754-3B6F-B2A9-4E4CB79E6976}" dt="2024-11-22T00:57:22.319" v="570" actId="14100"/>
          <ac:spMkLst>
            <pc:docMk/>
            <pc:sldMk cId="1296950190" sldId="400"/>
            <ac:spMk id="4" creationId="{92F06D3E-464A-C968-0855-77E24FF88C0C}"/>
          </ac:spMkLst>
        </pc:spChg>
        <pc:spChg chg="add mod">
          <ac:chgData name="JIMENEZ MOLINA JUAN CARLOS" userId="S::202620@iberopuebla.mx::3bb7439c-d8f8-4058-bbd9-1f85d273005b" providerId="AD" clId="Web-{FE100594-4754-3B6F-B2A9-4E4CB79E6976}" dt="2024-11-22T00:58:30.977" v="593" actId="1076"/>
          <ac:spMkLst>
            <pc:docMk/>
            <pc:sldMk cId="1296950190" sldId="400"/>
            <ac:spMk id="5" creationId="{6FB56615-1497-83D3-C900-9CBD6FB6B81A}"/>
          </ac:spMkLst>
        </pc:spChg>
        <pc:spChg chg="add mod">
          <ac:chgData name="JIMENEZ MOLINA JUAN CARLOS" userId="S::202620@iberopuebla.mx::3bb7439c-d8f8-4058-bbd9-1f85d273005b" providerId="AD" clId="Web-{FE100594-4754-3B6F-B2A9-4E4CB79E6976}" dt="2024-11-22T01:00:28.058" v="609" actId="20577"/>
          <ac:spMkLst>
            <pc:docMk/>
            <pc:sldMk cId="1296950190" sldId="400"/>
            <ac:spMk id="7" creationId="{47C8D05E-18B5-6BFC-52EA-5C3E811580D6}"/>
          </ac:spMkLst>
        </pc:spChg>
        <pc:spChg chg="mod">
          <ac:chgData name="JIMENEZ MOLINA JUAN CARLOS" userId="S::202620@iberopuebla.mx::3bb7439c-d8f8-4058-bbd9-1f85d273005b" providerId="AD" clId="Web-{FE100594-4754-3B6F-B2A9-4E4CB79E6976}" dt="2024-11-22T00:58:30.930" v="591" actId="1076"/>
          <ac:spMkLst>
            <pc:docMk/>
            <pc:sldMk cId="1296950190" sldId="400"/>
            <ac:spMk id="1897" creationId="{00000000-0000-0000-0000-000000000000}"/>
          </ac:spMkLst>
        </pc:spChg>
        <pc:spChg chg="mod">
          <ac:chgData name="JIMENEZ MOLINA JUAN CARLOS" userId="S::202620@iberopuebla.mx::3bb7439c-d8f8-4058-bbd9-1f85d273005b" providerId="AD" clId="Web-{FE100594-4754-3B6F-B2A9-4E4CB79E6976}" dt="2024-11-22T00:58:30.962" v="592" actId="1076"/>
          <ac:spMkLst>
            <pc:docMk/>
            <pc:sldMk cId="1296950190" sldId="400"/>
            <ac:spMk id="1898" creationId="{00000000-0000-0000-0000-000000000000}"/>
          </ac:spMkLst>
        </pc:spChg>
        <pc:graphicFrameChg chg="mod modGraphic">
          <ac:chgData name="JIMENEZ MOLINA JUAN CARLOS" userId="S::202620@iberopuebla.mx::3bb7439c-d8f8-4058-bbd9-1f85d273005b" providerId="AD" clId="Web-{FE100594-4754-3B6F-B2A9-4E4CB79E6976}" dt="2024-11-22T00:57:33.523" v="575"/>
          <ac:graphicFrameMkLst>
            <pc:docMk/>
            <pc:sldMk cId="1296950190" sldId="400"/>
            <ac:graphicFrameMk id="2" creationId="{1B3BACF6-FB1A-4D6A-9E65-245B14BEB66E}"/>
          </ac:graphicFrameMkLst>
        </pc:graphicFrameChg>
      </pc:sldChg>
      <pc:sldChg chg="modSp add del ord replId">
        <pc:chgData name="JIMENEZ MOLINA JUAN CARLOS" userId="S::202620@iberopuebla.mx::3bb7439c-d8f8-4058-bbd9-1f85d273005b" providerId="AD" clId="Web-{FE100594-4754-3B6F-B2A9-4E4CB79E6976}" dt="2024-11-22T00:30:42.094" v="362"/>
        <pc:sldMkLst>
          <pc:docMk/>
          <pc:sldMk cId="2431124322" sldId="400"/>
        </pc:sldMkLst>
      </pc:sldChg>
      <pc:sldChg chg="add del replId">
        <pc:chgData name="JIMENEZ MOLINA JUAN CARLOS" userId="S::202620@iberopuebla.mx::3bb7439c-d8f8-4058-bbd9-1f85d273005b" providerId="AD" clId="Web-{FE100594-4754-3B6F-B2A9-4E4CB79E6976}" dt="2024-11-22T00:32:10.534" v="393"/>
        <pc:sldMkLst>
          <pc:docMk/>
          <pc:sldMk cId="674045418" sldId="401"/>
        </pc:sldMkLst>
      </pc:sldChg>
      <pc:sldChg chg="add del ord replId">
        <pc:chgData name="JIMENEZ MOLINA JUAN CARLOS" userId="S::202620@iberopuebla.mx::3bb7439c-d8f8-4058-bbd9-1f85d273005b" providerId="AD" clId="Web-{FE100594-4754-3B6F-B2A9-4E4CB79E6976}" dt="2024-11-22T01:06:07.144" v="734"/>
        <pc:sldMkLst>
          <pc:docMk/>
          <pc:sldMk cId="2027112982" sldId="401"/>
        </pc:sldMkLst>
      </pc:sldChg>
      <pc:sldChg chg="addSp delSp modSp add replId">
        <pc:chgData name="JIMENEZ MOLINA JUAN CARLOS" userId="S::202620@iberopuebla.mx::3bb7439c-d8f8-4058-bbd9-1f85d273005b" providerId="AD" clId="Web-{FE100594-4754-3B6F-B2A9-4E4CB79E6976}" dt="2024-11-22T01:05:37.831" v="731"/>
        <pc:sldMkLst>
          <pc:docMk/>
          <pc:sldMk cId="3666918380" sldId="402"/>
        </pc:sldMkLst>
        <pc:spChg chg="add mod">
          <ac:chgData name="JIMENEZ MOLINA JUAN CARLOS" userId="S::202620@iberopuebla.mx::3bb7439c-d8f8-4058-bbd9-1f85d273005b" providerId="AD" clId="Web-{FE100594-4754-3B6F-B2A9-4E4CB79E6976}" dt="2024-11-22T01:05:09.252" v="727" actId="1076"/>
          <ac:spMkLst>
            <pc:docMk/>
            <pc:sldMk cId="3666918380" sldId="402"/>
            <ac:spMk id="6" creationId="{E4621A64-5AB0-1836-D609-28EED4331110}"/>
          </ac:spMkLst>
        </pc:spChg>
        <pc:graphicFrameChg chg="add mod modGraphic">
          <ac:chgData name="JIMENEZ MOLINA JUAN CARLOS" userId="S::202620@iberopuebla.mx::3bb7439c-d8f8-4058-bbd9-1f85d273005b" providerId="AD" clId="Web-{FE100594-4754-3B6F-B2A9-4E4CB79E6976}" dt="2024-11-22T01:05:37.831" v="731"/>
          <ac:graphicFrameMkLst>
            <pc:docMk/>
            <pc:sldMk cId="3666918380" sldId="402"/>
            <ac:graphicFrameMk id="11" creationId="{07A094CB-BEB3-1723-BB9A-ACACED279439}"/>
          </ac:graphicFrameMkLst>
        </pc:graphicFrameChg>
      </pc:sldChg>
      <pc:sldChg chg="add del replId">
        <pc:chgData name="JIMENEZ MOLINA JUAN CARLOS" userId="S::202620@iberopuebla.mx::3bb7439c-d8f8-4058-bbd9-1f85d273005b" providerId="AD" clId="Web-{FE100594-4754-3B6F-B2A9-4E4CB79E6976}" dt="2024-11-22T01:24:54.795" v="843"/>
        <pc:sldMkLst>
          <pc:docMk/>
          <pc:sldMk cId="3941470584" sldId="4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54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097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33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072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99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328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119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82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a:extLst>
            <a:ext uri="{FF2B5EF4-FFF2-40B4-BE49-F238E27FC236}">
              <a16:creationId xmlns:a16="http://schemas.microsoft.com/office/drawing/2014/main" id="{E09FDE67-95D0-7B8E-B444-2D9C86C4A61B}"/>
            </a:ext>
          </a:extLst>
        </p:cNvPr>
        <p:cNvGrpSpPr/>
        <p:nvPr/>
      </p:nvGrpSpPr>
      <p:grpSpPr>
        <a:xfrm>
          <a:off x="0" y="0"/>
          <a:ext cx="0" cy="0"/>
          <a:chOff x="0" y="0"/>
          <a:chExt cx="0" cy="0"/>
        </a:xfrm>
      </p:grpSpPr>
      <p:sp>
        <p:nvSpPr>
          <p:cNvPr id="1519" name="Google Shape;1519;g2b611eaca63_0_57:notes">
            <a:extLst>
              <a:ext uri="{FF2B5EF4-FFF2-40B4-BE49-F238E27FC236}">
                <a16:creationId xmlns:a16="http://schemas.microsoft.com/office/drawing/2014/main" id="{45F4722C-4A9E-DD2E-9A40-AEF2878DF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a:extLst>
              <a:ext uri="{FF2B5EF4-FFF2-40B4-BE49-F238E27FC236}">
                <a16:creationId xmlns:a16="http://schemas.microsoft.com/office/drawing/2014/main" id="{89BBFAA4-73EA-11E6-B122-DBAB61CA7F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5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DE87A63-09CA-0BA1-A946-A793121F2D4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9C74E476-C8F4-3649-F3C9-EC9367E2E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0080DE3-BED3-B36E-F8EA-6270E2F3DB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46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22E2949E-059E-765B-97F1-6924011DDDD4}"/>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A05CD264-820E-8302-8AE6-9571BAE8F0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A71D35C0-E4FB-A72D-01A5-88870A5D35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857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934777FC-F5FB-E9DC-9943-300AF11099C1}"/>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D199C898-4E0E-92B4-C4D9-13FA061A49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5E2315F-4A65-EF14-4096-68C96F29D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546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506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188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754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178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38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12A4921-F079-AA70-B7F2-BF133E296F7C}"/>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34AD331A-51EC-F32D-B35E-021576DF60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FF232B85-5210-D790-016E-0FC2B1215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65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12A4921-F079-AA70-B7F2-BF133E296F7C}"/>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34AD331A-51EC-F32D-B35E-021576DF60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FF232B85-5210-D790-016E-0FC2B1215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490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1921E670-BECA-0F5D-04A5-8FE2B9C01A1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4FED67D-BF52-7751-80AC-941CEDB07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7A8DD4B2-B35B-104B-A56A-F9F4F69C6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641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1921E670-BECA-0F5D-04A5-8FE2B9C01A1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4FED67D-BF52-7751-80AC-941CEDB07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7A8DD4B2-B35B-104B-A56A-F9F4F69C6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093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1921E670-BECA-0F5D-04A5-8FE2B9C01A1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4FED67D-BF52-7751-80AC-941CEDB07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7A8DD4B2-B35B-104B-A56A-F9F4F69C6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029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427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947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764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776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509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27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78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108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165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077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buNone/>
            </a:pPr>
            <a:r>
              <a:rPr lang="en-US" err="1">
                <a:latin typeface="Calibri"/>
                <a:ea typeface="Calibri"/>
                <a:cs typeface="Calibri"/>
              </a:rPr>
              <a:t>Configuracion</a:t>
            </a:r>
            <a:r>
              <a:rPr lang="en-US">
                <a:latin typeface="Calibri"/>
                <a:ea typeface="Calibri"/>
                <a:cs typeface="Calibri"/>
              </a:rPr>
              <a:t> para </a:t>
            </a:r>
            <a:r>
              <a:rPr lang="en-US" err="1">
                <a:latin typeface="Calibri"/>
                <a:ea typeface="Calibri"/>
                <a:cs typeface="Calibri"/>
              </a:rPr>
              <a:t>poder</a:t>
            </a:r>
            <a:r>
              <a:rPr lang="en-US">
                <a:latin typeface="Calibri"/>
                <a:ea typeface="Calibri"/>
                <a:cs typeface="Calibri"/>
              </a:rPr>
              <a:t> usar RTDE; </a:t>
            </a:r>
            <a:r>
              <a:rPr lang="en-US" err="1">
                <a:latin typeface="Calibri"/>
                <a:ea typeface="Calibri"/>
                <a:cs typeface="Calibri"/>
              </a:rPr>
              <a:t>explicar</a:t>
            </a:r>
            <a:r>
              <a:rPr lang="en-US">
                <a:latin typeface="Calibri"/>
                <a:ea typeface="Calibri"/>
                <a:cs typeface="Calibri"/>
              </a:rPr>
              <a:t> o </a:t>
            </a:r>
            <a:r>
              <a:rPr lang="en-US" err="1">
                <a:latin typeface="Calibri"/>
                <a:ea typeface="Calibri"/>
                <a:cs typeface="Calibri"/>
              </a:rPr>
              <a:t>poner</a:t>
            </a:r>
            <a:r>
              <a:rPr lang="en-US">
                <a:latin typeface="Calibri"/>
                <a:ea typeface="Calibri"/>
                <a:cs typeface="Calibri"/>
              </a:rPr>
              <a:t> </a:t>
            </a:r>
            <a:r>
              <a:rPr lang="en-US" err="1">
                <a:latin typeface="Calibri"/>
                <a:ea typeface="Calibri"/>
                <a:cs typeface="Calibri"/>
              </a:rPr>
              <a:t>diapositivas</a:t>
            </a:r>
            <a:r>
              <a:rPr lang="en-US">
                <a:latin typeface="Calibri"/>
                <a:ea typeface="Calibri"/>
                <a:cs typeface="Calibri"/>
              </a:rPr>
              <a:t> de </a:t>
            </a:r>
            <a:r>
              <a:rPr lang="en-US" err="1">
                <a:latin typeface="Calibri"/>
                <a:ea typeface="Calibri"/>
                <a:cs typeface="Calibri"/>
              </a:rPr>
              <a:t>uso</a:t>
            </a:r>
            <a:r>
              <a:rPr lang="en-US">
                <a:latin typeface="Calibri"/>
                <a:ea typeface="Calibri"/>
                <a:cs typeface="Calibri"/>
              </a:rPr>
              <a:t>.</a:t>
            </a:r>
          </a:p>
        </p:txBody>
      </p:sp>
    </p:spTree>
    <p:extLst>
      <p:ext uri="{BB962C8B-B14F-4D97-AF65-F5344CB8AC3E}">
        <p14:creationId xmlns:p14="http://schemas.microsoft.com/office/powerpoint/2010/main" val="725909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38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3621084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MX"/>
          </a:p>
        </p:txBody>
      </p:sp>
    </p:spTree>
    <p:extLst>
      <p:ext uri="{BB962C8B-B14F-4D97-AF65-F5344CB8AC3E}">
        <p14:creationId xmlns:p14="http://schemas.microsoft.com/office/powerpoint/2010/main" val="465986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983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1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1312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35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93D863F2-0E68-1B54-3DE5-51C3BE7E379F}"/>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4868EF10-7317-5245-2327-96ADBE22C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1A10DB8-ED59-6672-4DA4-E33FE82610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2065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09100C5C-5130-F744-69A6-0C08ABFDBCB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498CAC42-7CAF-75BB-E8CA-453991D2EF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3FB2FD9-AAEE-96B6-560B-02B4093039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2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59C3DA47-2413-2677-7E96-16231B604F06}"/>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0927250-B298-B9CC-88FD-8A12C87197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17F5D22D-1623-641F-E45C-3089FB43F2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802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83704F9C-CC12-E85D-8239-462EE58A29BF}"/>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92BE654E-D0C4-80FD-C29E-1A53943976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620EF8B5-3068-F2AD-3795-F6AE16A95E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483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a:extLst>
            <a:ext uri="{FF2B5EF4-FFF2-40B4-BE49-F238E27FC236}">
              <a16:creationId xmlns:a16="http://schemas.microsoft.com/office/drawing/2014/main" id="{BCA03AD0-17C6-1AAC-E6A5-98A4254A2808}"/>
            </a:ext>
          </a:extLst>
        </p:cNvPr>
        <p:cNvGrpSpPr/>
        <p:nvPr/>
      </p:nvGrpSpPr>
      <p:grpSpPr>
        <a:xfrm>
          <a:off x="0" y="0"/>
          <a:ext cx="0" cy="0"/>
          <a:chOff x="0" y="0"/>
          <a:chExt cx="0" cy="0"/>
        </a:xfrm>
      </p:grpSpPr>
      <p:sp>
        <p:nvSpPr>
          <p:cNvPr id="1519" name="Google Shape;1519;g2b611eaca63_0_57:notes">
            <a:extLst>
              <a:ext uri="{FF2B5EF4-FFF2-40B4-BE49-F238E27FC236}">
                <a16:creationId xmlns:a16="http://schemas.microsoft.com/office/drawing/2014/main" id="{49422674-A952-171F-200C-C538755A69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a:extLst>
              <a:ext uri="{FF2B5EF4-FFF2-40B4-BE49-F238E27FC236}">
                <a16:creationId xmlns:a16="http://schemas.microsoft.com/office/drawing/2014/main" id="{42EEC223-B2A5-8B4E-857D-60DE33E1BA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6180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388E6DD3-A682-EFA7-2126-B51CEFE5DC1A}"/>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6D001A4B-DE7F-25C0-2072-D721493C77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CA05B351-87CC-F5D6-D9AD-D34695E0C6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0206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C0BC802E-BDFA-12BE-FF44-4B1D72F07638}"/>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776EFA33-E4C8-6228-1A2D-8248492AC8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3286A97-5F01-E8C4-488A-7B66B282F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12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5DA195E-33ED-2BCE-56C5-166CFB01147D}"/>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9EC1220A-C4FA-4C4F-9131-32B5F6FA11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DC9B0AB6-3708-F9CC-AAB7-13C7B5F1C3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69026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CE5EE179-B902-894B-DFBD-B6C109E0362A}"/>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A61EDE47-7EBB-AD35-40CA-7B1E00DBD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AC09FB6F-84EC-9236-6866-321070A46B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29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611eaca63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611eaca6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3091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BB64E91-4EB4-D98B-431E-A3D28395B616}"/>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F1716DC6-D3AC-81D0-F5CB-23B713CFA1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4B24F7C2-627A-3F2E-3DB1-619518580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769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8C027986-137A-4C86-9928-F7D4E6142B7C}"/>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7DE87AD0-4C91-9043-0FAD-83B2EDEAA0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BB0AE61E-2146-82A6-84B5-254276B0A2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424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a:extLst>
            <a:ext uri="{FF2B5EF4-FFF2-40B4-BE49-F238E27FC236}">
              <a16:creationId xmlns:a16="http://schemas.microsoft.com/office/drawing/2014/main" id="{E55E1939-7753-B9FE-6615-CE0DAEA0B280}"/>
            </a:ext>
          </a:extLst>
        </p:cNvPr>
        <p:cNvGrpSpPr/>
        <p:nvPr/>
      </p:nvGrpSpPr>
      <p:grpSpPr>
        <a:xfrm>
          <a:off x="0" y="0"/>
          <a:ext cx="0" cy="0"/>
          <a:chOff x="0" y="0"/>
          <a:chExt cx="0" cy="0"/>
        </a:xfrm>
      </p:grpSpPr>
      <p:sp>
        <p:nvSpPr>
          <p:cNvPr id="1519" name="Google Shape;1519;g2b611eaca63_0_57:notes">
            <a:extLst>
              <a:ext uri="{FF2B5EF4-FFF2-40B4-BE49-F238E27FC236}">
                <a16:creationId xmlns:a16="http://schemas.microsoft.com/office/drawing/2014/main" id="{3BB0AF3E-427B-9A80-7FE2-9EA4200581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a:extLst>
              <a:ext uri="{FF2B5EF4-FFF2-40B4-BE49-F238E27FC236}">
                <a16:creationId xmlns:a16="http://schemas.microsoft.com/office/drawing/2014/main" id="{D6B3CD19-DE5E-FBCB-4DDF-1B70369161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5718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8E62ACF0-13F9-C0CA-F275-039E8E0AD816}"/>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04114B5C-1EE4-E8B8-9E45-1DBD0819C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95A7626C-6020-3FAB-8341-AABAE1CE91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866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C946B81F-416D-3499-FE93-C7110DFBA415}"/>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111FA84-54B7-B47D-1340-1FF787A093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B4B4C3DB-5922-2943-819F-77DD502B44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82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39839ECD-D9CB-2285-F225-FB8CAA35BA2B}"/>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0CDCF808-2586-D40E-64FB-7C5DAA8019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F93D9AE2-A61B-A69F-CC3D-33467FF49E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912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C9E64BD3-66E3-6CC5-08F5-04341408DF27}"/>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5ED4864C-A3AE-8F2F-915D-FBE37508AE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D5F05383-E493-2C08-7309-DAD076A94F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6091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37E7BCF2-07E3-90AC-B869-7B690D983E65}"/>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E0D678E0-6FD3-2D66-8B86-349A2DF97D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CE6185C7-C9AA-C2ED-FF5A-2C51BFB3AE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241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2843167C-F916-D238-B219-040089053C07}"/>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225FC837-72CC-8B72-092A-345C14ABEA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BC17BFC7-134F-4483-2384-BFD1C2215C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169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9988F8A6-5E2A-4740-E25D-E31A5D836B69}"/>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DCE02953-0B8F-249C-CA86-FFC90C8C5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B393206D-8420-668F-303E-CA675020F9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97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b611eaca6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b611eac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CAA05774-02DE-EEF7-BB8F-D003A3DC9AEE}"/>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D3CD8B7E-C526-87CF-0051-719FE264D5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3E0545C6-2118-04CC-B911-C625C7BD9E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075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9E76994F-A89C-655E-5ED4-D7E90E57FA2A}"/>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3C1D9A24-97C2-528B-DC5C-7B8FD1BD8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AF468DA8-0945-3511-F93D-E4926F0914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528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01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D2F1D08F-8ECE-EF2C-4B82-B7FDDEA5F261}"/>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FA822180-6AAF-BD5E-C59B-BB04609D3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86A226FE-D3F1-1318-2E8E-FBD0D3BD3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2140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B03012FE-5706-232C-BB55-E9AB67FE0D5B}"/>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B7B29D20-93FC-98E6-4AB7-FFE01850B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12EFBAD5-A810-9EE9-5EB2-5510C9A86A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498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6F4ACD65-589A-3257-E4CE-8D9A1C3AE623}"/>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A1303D6D-CD17-07EC-72F3-BD564E07ED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41CF7DD5-E1D6-4CFD-2D46-39B4B400A8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982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580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65739A54-9C5D-4CF8-A4D4-A7729C775645}"/>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4F03B67D-A70A-466C-2E01-E56B21C527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B5B16F9D-3294-C7B9-3152-02A881288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726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516FF25B-6083-D244-F8A0-9DC4E7099FB8}"/>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64EB1BF1-0E32-7E50-3A62-24C0C32A47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8E8CFA62-9C64-3C2B-0DF0-3225E6459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77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F3568EE7-4DA8-115C-B4C7-6A6C701ABC4B}"/>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16218277-1763-BEDB-FB24-C2312B5C34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E58FC3FE-16E3-8D8E-29EE-7021904467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76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12126a3be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244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7489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F7008C9-BF5E-F3D5-ABC4-E849E58C98C6}"/>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12392E7B-715C-AA5E-CC1D-E53DCF85A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ABB2BFDF-67E6-CC25-2D28-ED129B3EA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5739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a:extLst>
            <a:ext uri="{FF2B5EF4-FFF2-40B4-BE49-F238E27FC236}">
              <a16:creationId xmlns:a16="http://schemas.microsoft.com/office/drawing/2014/main" id="{AF7008C9-BF5E-F3D5-ABC4-E849E58C98C6}"/>
            </a:ext>
          </a:extLst>
        </p:cNvPr>
        <p:cNvGrpSpPr/>
        <p:nvPr/>
      </p:nvGrpSpPr>
      <p:grpSpPr>
        <a:xfrm>
          <a:off x="0" y="0"/>
          <a:ext cx="0" cy="0"/>
          <a:chOff x="0" y="0"/>
          <a:chExt cx="0" cy="0"/>
        </a:xfrm>
      </p:grpSpPr>
      <p:sp>
        <p:nvSpPr>
          <p:cNvPr id="1461" name="Google Shape;1461;g12126a3bec9_0_1:notes">
            <a:extLst>
              <a:ext uri="{FF2B5EF4-FFF2-40B4-BE49-F238E27FC236}">
                <a16:creationId xmlns:a16="http://schemas.microsoft.com/office/drawing/2014/main" id="{12392E7B-715C-AA5E-CC1D-E53DCF85A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12126a3bec9_0_1:notes">
            <a:extLst>
              <a:ext uri="{FF2B5EF4-FFF2-40B4-BE49-F238E27FC236}">
                <a16:creationId xmlns:a16="http://schemas.microsoft.com/office/drawing/2014/main" id="{ABB2BFDF-67E6-CC25-2D28-ED129B3EA5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3889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2972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2b611eaca6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4007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a:extLst>
            <a:ext uri="{FF2B5EF4-FFF2-40B4-BE49-F238E27FC236}">
              <a16:creationId xmlns:a16="http://schemas.microsoft.com/office/drawing/2014/main" id="{4A544A6C-95EE-2D7D-DA44-58070FA5C821}"/>
            </a:ext>
          </a:extLst>
        </p:cNvPr>
        <p:cNvGrpSpPr/>
        <p:nvPr/>
      </p:nvGrpSpPr>
      <p:grpSpPr>
        <a:xfrm>
          <a:off x="0" y="0"/>
          <a:ext cx="0" cy="0"/>
          <a:chOff x="0" y="0"/>
          <a:chExt cx="0" cy="0"/>
        </a:xfrm>
      </p:grpSpPr>
      <p:sp>
        <p:nvSpPr>
          <p:cNvPr id="1893" name="Google Shape;1893;g2b611eaca63_0_379:notes">
            <a:extLst>
              <a:ext uri="{FF2B5EF4-FFF2-40B4-BE49-F238E27FC236}">
                <a16:creationId xmlns:a16="http://schemas.microsoft.com/office/drawing/2014/main" id="{037C2AEC-70B5-954E-C85B-B29A6C6FEE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a:extLst>
              <a:ext uri="{FF2B5EF4-FFF2-40B4-BE49-F238E27FC236}">
                <a16:creationId xmlns:a16="http://schemas.microsoft.com/office/drawing/2014/main" id="{C74B4404-3AE7-DED9-6B80-8E189FC465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3709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a:extLst>
            <a:ext uri="{FF2B5EF4-FFF2-40B4-BE49-F238E27FC236}">
              <a16:creationId xmlns:a16="http://schemas.microsoft.com/office/drawing/2014/main" id="{7492A230-7325-7DEF-AFC1-3E2C07A69047}"/>
            </a:ext>
          </a:extLst>
        </p:cNvPr>
        <p:cNvGrpSpPr/>
        <p:nvPr/>
      </p:nvGrpSpPr>
      <p:grpSpPr>
        <a:xfrm>
          <a:off x="0" y="0"/>
          <a:ext cx="0" cy="0"/>
          <a:chOff x="0" y="0"/>
          <a:chExt cx="0" cy="0"/>
        </a:xfrm>
      </p:grpSpPr>
      <p:sp>
        <p:nvSpPr>
          <p:cNvPr id="1893" name="Google Shape;1893;g2b611eaca63_0_379:notes">
            <a:extLst>
              <a:ext uri="{FF2B5EF4-FFF2-40B4-BE49-F238E27FC236}">
                <a16:creationId xmlns:a16="http://schemas.microsoft.com/office/drawing/2014/main" id="{A1AFDF69-B976-BAD1-6779-EB75A0EE81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2b611eaca63_0_379:notes">
            <a:extLst>
              <a:ext uri="{FF2B5EF4-FFF2-40B4-BE49-F238E27FC236}">
                <a16:creationId xmlns:a16="http://schemas.microsoft.com/office/drawing/2014/main" id="{837B3F56-EC09-8949-B319-DB1CD1A014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14981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45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b611eaca6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b611eaca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2b611eaca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0029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a:extLst>
            <a:ext uri="{FF2B5EF4-FFF2-40B4-BE49-F238E27FC236}">
              <a16:creationId xmlns:a16="http://schemas.microsoft.com/office/drawing/2014/main" id="{CE413FB1-B098-1593-3A9F-C40A63740C2F}"/>
            </a:ext>
          </a:extLst>
        </p:cNvPr>
        <p:cNvGrpSpPr/>
        <p:nvPr/>
      </p:nvGrpSpPr>
      <p:grpSpPr>
        <a:xfrm>
          <a:off x="0" y="0"/>
          <a:ext cx="0" cy="0"/>
          <a:chOff x="0" y="0"/>
          <a:chExt cx="0" cy="0"/>
        </a:xfrm>
      </p:grpSpPr>
      <p:sp>
        <p:nvSpPr>
          <p:cNvPr id="1598" name="Google Shape;1598;g2b611eaca63_0_83:notes">
            <a:extLst>
              <a:ext uri="{FF2B5EF4-FFF2-40B4-BE49-F238E27FC236}">
                <a16:creationId xmlns:a16="http://schemas.microsoft.com/office/drawing/2014/main" id="{8607BDB0-FEB6-6522-1E97-FE743D7025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a:extLst>
              <a:ext uri="{FF2B5EF4-FFF2-40B4-BE49-F238E27FC236}">
                <a16:creationId xmlns:a16="http://schemas.microsoft.com/office/drawing/2014/main" id="{F68A9954-C3E0-68C6-8919-CD2C37E79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7370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a:extLst>
            <a:ext uri="{FF2B5EF4-FFF2-40B4-BE49-F238E27FC236}">
              <a16:creationId xmlns:a16="http://schemas.microsoft.com/office/drawing/2014/main" id="{27C6C432-158E-DF94-00DF-3C553870A281}"/>
            </a:ext>
          </a:extLst>
        </p:cNvPr>
        <p:cNvGrpSpPr/>
        <p:nvPr/>
      </p:nvGrpSpPr>
      <p:grpSpPr>
        <a:xfrm>
          <a:off x="0" y="0"/>
          <a:ext cx="0" cy="0"/>
          <a:chOff x="0" y="0"/>
          <a:chExt cx="0" cy="0"/>
        </a:xfrm>
      </p:grpSpPr>
      <p:sp>
        <p:nvSpPr>
          <p:cNvPr id="1598" name="Google Shape;1598;g2b611eaca63_0_83:notes">
            <a:extLst>
              <a:ext uri="{FF2B5EF4-FFF2-40B4-BE49-F238E27FC236}">
                <a16:creationId xmlns:a16="http://schemas.microsoft.com/office/drawing/2014/main" id="{4DB38835-1FCF-32AB-9666-7B3DFFE2D9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9" name="Google Shape;1599;g2b611eaca63_0_83:notes">
            <a:extLst>
              <a:ext uri="{FF2B5EF4-FFF2-40B4-BE49-F238E27FC236}">
                <a16:creationId xmlns:a16="http://schemas.microsoft.com/office/drawing/2014/main" id="{5CE957ED-93ED-B8F2-9506-6F7CFCD1E1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13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0"/>
        <p:cNvGrpSpPr/>
        <p:nvPr/>
      </p:nvGrpSpPr>
      <p:grpSpPr>
        <a:xfrm>
          <a:off x="0" y="0"/>
          <a:ext cx="0" cy="0"/>
          <a:chOff x="0" y="0"/>
          <a:chExt cx="0" cy="0"/>
        </a:xfrm>
      </p:grpSpPr>
      <p:sp>
        <p:nvSpPr>
          <p:cNvPr id="631" name="Google Shape;631;p11"/>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32" name="Google Shape;632;p11"/>
          <p:cNvGrpSpPr/>
          <p:nvPr/>
        </p:nvGrpSpPr>
        <p:grpSpPr>
          <a:xfrm>
            <a:off x="3" y="-5"/>
            <a:ext cx="1395033" cy="605506"/>
            <a:chOff x="3468800" y="239525"/>
            <a:chExt cx="843175" cy="365975"/>
          </a:xfrm>
        </p:grpSpPr>
        <p:sp>
          <p:nvSpPr>
            <p:cNvPr id="633" name="Google Shape;633;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183947" y="3568991"/>
            <a:ext cx="1067170" cy="206374"/>
            <a:chOff x="5589725" y="3057300"/>
            <a:chExt cx="352900" cy="68250"/>
          </a:xfrm>
        </p:grpSpPr>
        <p:sp>
          <p:nvSpPr>
            <p:cNvPr id="652" name="Google Shape;652;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1"/>
          <p:cNvGrpSpPr/>
          <p:nvPr/>
        </p:nvGrpSpPr>
        <p:grpSpPr>
          <a:xfrm>
            <a:off x="7361728" y="164304"/>
            <a:ext cx="1067170" cy="206374"/>
            <a:chOff x="5589725" y="3057300"/>
            <a:chExt cx="352900" cy="68250"/>
          </a:xfrm>
        </p:grpSpPr>
        <p:sp>
          <p:nvSpPr>
            <p:cNvPr id="665" name="Google Shape;665;p11"/>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11"/>
          <p:cNvGrpSpPr/>
          <p:nvPr/>
        </p:nvGrpSpPr>
        <p:grpSpPr>
          <a:xfrm rot="-5400000">
            <a:off x="8143728" y="3285195"/>
            <a:ext cx="1395033" cy="605506"/>
            <a:chOff x="3468800" y="239525"/>
            <a:chExt cx="843175" cy="365975"/>
          </a:xfrm>
        </p:grpSpPr>
        <p:sp>
          <p:nvSpPr>
            <p:cNvPr id="678" name="Google Shape;678;p11"/>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1"/>
          <p:cNvGrpSpPr/>
          <p:nvPr/>
        </p:nvGrpSpPr>
        <p:grpSpPr>
          <a:xfrm>
            <a:off x="8608979" y="1"/>
            <a:ext cx="535010" cy="535010"/>
            <a:chOff x="5807050" y="884950"/>
            <a:chExt cx="343550" cy="343550"/>
          </a:xfrm>
        </p:grpSpPr>
        <p:sp>
          <p:nvSpPr>
            <p:cNvPr id="697" name="Google Shape;697;p11"/>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22"/>
        <p:cNvGrpSpPr/>
        <p:nvPr/>
      </p:nvGrpSpPr>
      <p:grpSpPr>
        <a:xfrm>
          <a:off x="0" y="0"/>
          <a:ext cx="0" cy="0"/>
          <a:chOff x="0" y="0"/>
          <a:chExt cx="0" cy="0"/>
        </a:xfrm>
      </p:grpSpPr>
      <p:sp>
        <p:nvSpPr>
          <p:cNvPr id="823" name="Google Shape;823;p15"/>
          <p:cNvSpPr txBox="1">
            <a:spLocks noGrp="1"/>
          </p:cNvSpPr>
          <p:nvPr>
            <p:ph type="subTitle" idx="1"/>
          </p:nvPr>
        </p:nvSpPr>
        <p:spPr>
          <a:xfrm>
            <a:off x="178067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24" name="Google Shape;824;p15"/>
          <p:cNvSpPr txBox="1">
            <a:spLocks noGrp="1"/>
          </p:cNvSpPr>
          <p:nvPr>
            <p:ph type="subTitle" idx="2"/>
          </p:nvPr>
        </p:nvSpPr>
        <p:spPr>
          <a:xfrm>
            <a:off x="178067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5" name="Google Shape;825;p15"/>
          <p:cNvSpPr txBox="1">
            <a:spLocks noGrp="1"/>
          </p:cNvSpPr>
          <p:nvPr>
            <p:ph type="subTitle" idx="3"/>
          </p:nvPr>
        </p:nvSpPr>
        <p:spPr>
          <a:xfrm>
            <a:off x="5698801" y="1768183"/>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6" name="Google Shape;826;p15"/>
          <p:cNvSpPr txBox="1">
            <a:spLocks noGrp="1"/>
          </p:cNvSpPr>
          <p:nvPr>
            <p:ph type="subTitle" idx="4"/>
          </p:nvPr>
        </p:nvSpPr>
        <p:spPr>
          <a:xfrm>
            <a:off x="178067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7" name="Google Shape;827;p15"/>
          <p:cNvSpPr txBox="1">
            <a:spLocks noGrp="1"/>
          </p:cNvSpPr>
          <p:nvPr>
            <p:ph type="subTitle" idx="5"/>
          </p:nvPr>
        </p:nvSpPr>
        <p:spPr>
          <a:xfrm>
            <a:off x="5698801" y="3297161"/>
            <a:ext cx="2714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1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9" name="Google Shape;829;p15"/>
          <p:cNvSpPr txBox="1">
            <a:spLocks noGrp="1"/>
          </p:cNvSpPr>
          <p:nvPr>
            <p:ph type="subTitle" idx="6"/>
          </p:nvPr>
        </p:nvSpPr>
        <p:spPr>
          <a:xfrm>
            <a:off x="178067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0" name="Google Shape;830;p15"/>
          <p:cNvSpPr txBox="1">
            <a:spLocks noGrp="1"/>
          </p:cNvSpPr>
          <p:nvPr>
            <p:ph type="subTitle" idx="7"/>
          </p:nvPr>
        </p:nvSpPr>
        <p:spPr>
          <a:xfrm>
            <a:off x="5698801" y="1550375"/>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31" name="Google Shape;831;p15"/>
          <p:cNvSpPr txBox="1">
            <a:spLocks noGrp="1"/>
          </p:cNvSpPr>
          <p:nvPr>
            <p:ph type="subTitle" idx="8"/>
          </p:nvPr>
        </p:nvSpPr>
        <p:spPr>
          <a:xfrm>
            <a:off x="5698801" y="3081603"/>
            <a:ext cx="2714700" cy="36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grpSp>
        <p:nvGrpSpPr>
          <p:cNvPr id="832" name="Google Shape;832;p15"/>
          <p:cNvGrpSpPr/>
          <p:nvPr/>
        </p:nvGrpSpPr>
        <p:grpSpPr>
          <a:xfrm>
            <a:off x="8684961" y="-33"/>
            <a:ext cx="466335" cy="466335"/>
            <a:chOff x="5807050" y="884950"/>
            <a:chExt cx="343550" cy="343550"/>
          </a:xfrm>
        </p:grpSpPr>
        <p:sp>
          <p:nvSpPr>
            <p:cNvPr id="833" name="Google Shape;833;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15"/>
          <p:cNvGrpSpPr/>
          <p:nvPr/>
        </p:nvGrpSpPr>
        <p:grpSpPr>
          <a:xfrm rot="-5400000">
            <a:off x="-72852" y="415234"/>
            <a:ext cx="886061" cy="173737"/>
            <a:chOff x="5589725" y="3057300"/>
            <a:chExt cx="352900" cy="68250"/>
          </a:xfrm>
        </p:grpSpPr>
        <p:sp>
          <p:nvSpPr>
            <p:cNvPr id="843" name="Google Shape;843;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15"/>
          <p:cNvGrpSpPr/>
          <p:nvPr/>
        </p:nvGrpSpPr>
        <p:grpSpPr>
          <a:xfrm rot="-5400000">
            <a:off x="8328798" y="4191534"/>
            <a:ext cx="886061" cy="173737"/>
            <a:chOff x="5589725" y="3057300"/>
            <a:chExt cx="352900" cy="68250"/>
          </a:xfrm>
        </p:grpSpPr>
        <p:sp>
          <p:nvSpPr>
            <p:cNvPr id="856" name="Google Shape;856;p1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5"/>
          <p:cNvGrpSpPr/>
          <p:nvPr/>
        </p:nvGrpSpPr>
        <p:grpSpPr>
          <a:xfrm>
            <a:off x="-214" y="4362417"/>
            <a:ext cx="466335" cy="466335"/>
            <a:chOff x="5807050" y="884950"/>
            <a:chExt cx="343550" cy="343550"/>
          </a:xfrm>
        </p:grpSpPr>
        <p:sp>
          <p:nvSpPr>
            <p:cNvPr id="869" name="Google Shape;869;p1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1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380996"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8435545" y="4375322"/>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sp>
        <p:nvSpPr>
          <p:cNvPr id="1383" name="Google Shape;1383;p2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84" name="Google Shape;1384;p24"/>
          <p:cNvGrpSpPr/>
          <p:nvPr/>
        </p:nvGrpSpPr>
        <p:grpSpPr>
          <a:xfrm>
            <a:off x="-380996" y="4375322"/>
            <a:ext cx="1072603" cy="466362"/>
            <a:chOff x="3468800" y="239525"/>
            <a:chExt cx="843175" cy="365975"/>
          </a:xfrm>
        </p:grpSpPr>
        <p:sp>
          <p:nvSpPr>
            <p:cNvPr id="1385" name="Google Shape;1385;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a:off x="8110474" y="165633"/>
            <a:ext cx="921351" cy="178180"/>
            <a:chOff x="5589725" y="3057300"/>
            <a:chExt cx="352900" cy="68250"/>
          </a:xfrm>
        </p:grpSpPr>
        <p:sp>
          <p:nvSpPr>
            <p:cNvPr id="1404" name="Google Shape;1404;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24"/>
          <p:cNvGrpSpPr/>
          <p:nvPr/>
        </p:nvGrpSpPr>
        <p:grpSpPr>
          <a:xfrm>
            <a:off x="8435545" y="4375322"/>
            <a:ext cx="1072603" cy="466362"/>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1303800" y="1850929"/>
            <a:ext cx="6536400" cy="127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4114800" y="719746"/>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2335050" y="3241150"/>
            <a:ext cx="4473900" cy="4206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3"/>
          <p:cNvSpPr/>
          <p:nvPr/>
        </p:nvSpPr>
        <p:spPr>
          <a:xfrm flipH="1">
            <a:off x="11"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5" name="Google Shape;85;p3"/>
          <p:cNvGrpSpPr/>
          <p:nvPr/>
        </p:nvGrpSpPr>
        <p:grpSpPr>
          <a:xfrm flipH="1">
            <a:off x="8608847" y="26"/>
            <a:ext cx="535010" cy="535010"/>
            <a:chOff x="5807050" y="884950"/>
            <a:chExt cx="343550" cy="343550"/>
          </a:xfrm>
        </p:grpSpPr>
        <p:sp>
          <p:nvSpPr>
            <p:cNvPr id="86" name="Google Shape;86;p3"/>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flipH="1">
            <a:off x="0" y="-5"/>
            <a:ext cx="1395033" cy="605506"/>
            <a:chOff x="3468800" y="239525"/>
            <a:chExt cx="843175" cy="365975"/>
          </a:xfrm>
        </p:grpSpPr>
        <p:sp>
          <p:nvSpPr>
            <p:cNvPr id="96" name="Google Shape;96;p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400000" flipH="1">
            <a:off x="8260789" y="3568991"/>
            <a:ext cx="1067170" cy="206374"/>
            <a:chOff x="5589725" y="3057300"/>
            <a:chExt cx="352900" cy="68250"/>
          </a:xfrm>
        </p:grpSpPr>
        <p:sp>
          <p:nvSpPr>
            <p:cNvPr id="115" name="Google Shape;115;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3"/>
          <p:cNvGrpSpPr/>
          <p:nvPr/>
        </p:nvGrpSpPr>
        <p:grpSpPr>
          <a:xfrm rot="5400000" flipH="1">
            <a:off x="-174336" y="1206041"/>
            <a:ext cx="1067170" cy="206374"/>
            <a:chOff x="5589725" y="3057300"/>
            <a:chExt cx="352900" cy="68250"/>
          </a:xfrm>
        </p:grpSpPr>
        <p:sp>
          <p:nvSpPr>
            <p:cNvPr id="128" name="Google Shape;128;p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3"/>
          <p:cNvGrpSpPr/>
          <p:nvPr/>
        </p:nvGrpSpPr>
        <p:grpSpPr>
          <a:xfrm rot="-5400000" flipH="1">
            <a:off x="4489037" y="4416997"/>
            <a:ext cx="165950" cy="858016"/>
            <a:chOff x="1349300" y="3328375"/>
            <a:chExt cx="68250" cy="352875"/>
          </a:xfrm>
        </p:grpSpPr>
        <p:sp>
          <p:nvSpPr>
            <p:cNvPr id="141" name="Google Shape;141;p3"/>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715100" y="448056"/>
            <a:ext cx="4046700" cy="57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4"/>
          <p:cNvSpPr txBox="1">
            <a:spLocks noGrp="1"/>
          </p:cNvSpPr>
          <p:nvPr>
            <p:ph type="body" idx="1"/>
          </p:nvPr>
        </p:nvSpPr>
        <p:spPr>
          <a:xfrm>
            <a:off x="715100" y="1375650"/>
            <a:ext cx="4046700" cy="279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00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6" name="Google Shape;156;p4"/>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57" name="Google Shape;157;p4"/>
          <p:cNvGrpSpPr/>
          <p:nvPr/>
        </p:nvGrpSpPr>
        <p:grpSpPr>
          <a:xfrm rot="-5400000">
            <a:off x="-72852" y="415234"/>
            <a:ext cx="886061" cy="173737"/>
            <a:chOff x="5589725" y="3057300"/>
            <a:chExt cx="352900" cy="68250"/>
          </a:xfrm>
        </p:grpSpPr>
        <p:sp>
          <p:nvSpPr>
            <p:cNvPr id="158" name="Google Shape;158;p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4"/>
          <p:cNvGrpSpPr/>
          <p:nvPr/>
        </p:nvGrpSpPr>
        <p:grpSpPr>
          <a:xfrm>
            <a:off x="-214" y="4362417"/>
            <a:ext cx="466335" cy="466335"/>
            <a:chOff x="5807050" y="884950"/>
            <a:chExt cx="343550" cy="343550"/>
          </a:xfrm>
        </p:grpSpPr>
        <p:sp>
          <p:nvSpPr>
            <p:cNvPr id="171" name="Google Shape;17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4"/>
          <p:cNvGrpSpPr/>
          <p:nvPr/>
        </p:nvGrpSpPr>
        <p:grpSpPr>
          <a:xfrm>
            <a:off x="8684961" y="-33"/>
            <a:ext cx="466335" cy="466335"/>
            <a:chOff x="5807050" y="884950"/>
            <a:chExt cx="343550" cy="343550"/>
          </a:xfrm>
        </p:grpSpPr>
        <p:sp>
          <p:nvSpPr>
            <p:cNvPr id="181" name="Google Shape;181;p4"/>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
        <p:cNvGrpSpPr/>
        <p:nvPr/>
      </p:nvGrpSpPr>
      <p:grpSpPr>
        <a:xfrm>
          <a:off x="0" y="0"/>
          <a:ext cx="0" cy="0"/>
          <a:chOff x="0" y="0"/>
          <a:chExt cx="0" cy="0"/>
        </a:xfrm>
      </p:grpSpPr>
      <p:sp>
        <p:nvSpPr>
          <p:cNvPr id="263" name="Google Shape;263;p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265" name="Google Shape;265;p6"/>
          <p:cNvGrpSpPr/>
          <p:nvPr/>
        </p:nvGrpSpPr>
        <p:grpSpPr>
          <a:xfrm>
            <a:off x="8682233" y="-11"/>
            <a:ext cx="461937" cy="461937"/>
            <a:chOff x="5807050" y="884950"/>
            <a:chExt cx="343550" cy="343550"/>
          </a:xfrm>
        </p:grpSpPr>
        <p:sp>
          <p:nvSpPr>
            <p:cNvPr id="266" name="Google Shape;26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a:off x="8" y="-11"/>
            <a:ext cx="461937" cy="461937"/>
            <a:chOff x="5807050" y="884950"/>
            <a:chExt cx="343550" cy="343550"/>
          </a:xfrm>
        </p:grpSpPr>
        <p:sp>
          <p:nvSpPr>
            <p:cNvPr id="276" name="Google Shape;276;p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5400000">
            <a:off x="-303096" y="4055884"/>
            <a:ext cx="1072603" cy="466362"/>
            <a:chOff x="3468800" y="239525"/>
            <a:chExt cx="843175" cy="365975"/>
          </a:xfrm>
        </p:grpSpPr>
        <p:sp>
          <p:nvSpPr>
            <p:cNvPr id="286" name="Google Shape;286;p6"/>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6"/>
          <p:cNvGrpSpPr/>
          <p:nvPr/>
        </p:nvGrpSpPr>
        <p:grpSpPr>
          <a:xfrm rot="-5400000">
            <a:off x="-176587" y="1061646"/>
            <a:ext cx="886061" cy="173737"/>
            <a:chOff x="5589725" y="3057300"/>
            <a:chExt cx="352900" cy="68250"/>
          </a:xfrm>
        </p:grpSpPr>
        <p:sp>
          <p:nvSpPr>
            <p:cNvPr id="305" name="Google Shape;305;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6"/>
          <p:cNvGrpSpPr/>
          <p:nvPr/>
        </p:nvGrpSpPr>
        <p:grpSpPr>
          <a:xfrm rot="-5400000">
            <a:off x="8325619" y="4151733"/>
            <a:ext cx="921351" cy="178180"/>
            <a:chOff x="5589725" y="3057300"/>
            <a:chExt cx="352900" cy="68250"/>
          </a:xfrm>
        </p:grpSpPr>
        <p:sp>
          <p:nvSpPr>
            <p:cNvPr id="318" name="Google Shape;318;p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3" y="-5"/>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183947" y="356899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143728" y="3285195"/>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 id="2147483665" r:id="rId13"/>
    <p:sldLayoutId id="2147483666"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6.jpeg"/></Relationships>
</file>

<file path=ppt/slides/_rels/slide10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8.jpeg"/></Relationships>
</file>

<file path=ppt/slides/_rels/slide10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80.jpeg"/></Relationships>
</file>

<file path=ppt/slides/_rels/slide10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82.jpeg"/></Relationships>
</file>

<file path=ppt/slides/_rels/slide10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85.jpeg"/><Relationship Id="rId4" Type="http://schemas.openxmlformats.org/officeDocument/2006/relationships/image" Target="../media/image84.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dspace.umh.es/handle/11000/3161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eb.ics.purdue.edu/~jpwachs/gestonurs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JPHAJP/UR5_SRUB_NURSE/tree/main/3D_Models" TargetMode="External"/><Relationship Id="rId2" Type="http://schemas.openxmlformats.org/officeDocument/2006/relationships/hyperlink" Target="https://github.com/JPHAJP/UR5_SRUB_NURSE/blob/main/V1.0/Scripts/jp_hand.py" TargetMode="External"/><Relationship Id="rId1" Type="http://schemas.openxmlformats.org/officeDocument/2006/relationships/slideLayout" Target="../slideLayouts/slideLayout5.xml"/><Relationship Id="rId4" Type="http://schemas.openxmlformats.org/officeDocument/2006/relationships/hyperlink" Target="https://www.intelrealsense.com/download/21345/?tmstv=1697035582"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kaggle.com/datasets/jphajp/ur5e-srube-nurse-surgical-instruments/data"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5" Type="http://schemas.openxmlformats.org/officeDocument/2006/relationships/hyperlink" Target="https://sdurobotics.gitlab.io/ur_rtde/index.html" TargetMode="External"/><Relationship Id="rId4" Type="http://schemas.openxmlformats.org/officeDocument/2006/relationships/hyperlink" Target="https://github.com/JPHAJP/UR5_SRUB_NURSE"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egi.org.mx/app/indicadores/?ind=6207051583#D6207051584_146"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www.inegi.org.mx/app/biblioteca/ficha.html?upc=889463901648"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universal-robots.com/download/manuals-e-seriesur20ur30/user/ur5e/57/user-manual-ur5e-e-series-sw-57-english-us-en-u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dspace.umh.es/handle/11000/31616"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PHAJP/UR5_SRUB_NURSE/tree/main/3D_Model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universal-robots.com/download/manuals-e-seriesur20ur30/script/script-manual-e-series-sw-51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UniversalRobots/URScript_Examples" TargetMode="Externa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kaggle.com/datasets/jphajp/ur5e-srube-nurse-surgical-instruments/data"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datasets/jphajp/ur5e-srube-nurse-surgical-instruments/data"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download.nvidia.com/compute/cuda/12.1.105/local_installers/cuda-repo-ubuntu2204-12-1-local_12.1.105-515.65.01-1_amd64.deb" TargetMode="External"/><Relationship Id="rId2" Type="http://schemas.openxmlformats.org/officeDocument/2006/relationships/hyperlink" Target="https://developer.nvidia.com/cuda-11-8-0-download-archive" TargetMode="Externa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6.wdp"/></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tree/main/V1.0/Train/runs_intsoob/obb/UR5_DATAmV7_100" TargetMode="Externa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blob/main/V1.0/Train/train.py" TargetMode="External"/><Relationship Id="rId1" Type="http://schemas.openxmlformats.org/officeDocument/2006/relationships/slideLayout" Target="../slideLayouts/slideLayout5.xml"/><Relationship Id="rId5" Type="http://schemas.openxmlformats.org/officeDocument/2006/relationships/hyperlink" Target="https://www.kaggle.com/datasets/jphajp/ur5e-srube-nurse-surgical-instruments/data" TargetMode="Externa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github.com/JPHAJP/UR5_SRUB_NURSE" TargetMode="External"/><Relationship Id="rId4" Type="http://schemas.openxmlformats.org/officeDocument/2006/relationships/hyperlink" Target="https://sdurobotics.gitlab.io/ur_rtde/index.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blob/main/V0.1/client.py"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blob/main/V1.0/Scripts/client.py" TargetMode="Externa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blob/main/V1.0/Scripts/saludar.py" TargetMode="Externa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JPHAJP/UR5_SRUB_NURSE" TargetMode="External"/><Relationship Id="rId2" Type="http://schemas.openxmlformats.org/officeDocument/2006/relationships/hyperlink" Target="https://github.com/JPHAJP/UR5_SRUB_NURSE/blob/main/V1.0/Scripts/saludar.py" TargetMode="Externa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jorgensen.pl/uploads/offer/Robotics/UR/OEM_Control_Box_Installation_Guide_en_20190815.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github.com/JPHAJP/UR5_SRUB_NUR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hyperlink" Target="https://www.intelrealsense.com/download/21345/?tmstv=1697035582" TargetMode="External"/><Relationship Id="rId2" Type="http://schemas.openxmlformats.org/officeDocument/2006/relationships/hyperlink" Target="https://github.com/JPHAJP/UR5_SRUB_NURSE/tree/main/3D_Models" TargetMode="Externa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7.xml.rels><?xml version="1.0" encoding="UTF-8" standalone="yes"?>
<Relationships xmlns="http://schemas.openxmlformats.org/package/2006/relationships"><Relationship Id="rId3" Type="http://schemas.openxmlformats.org/officeDocument/2006/relationships/hyperlink" Target="https://www.intelrealsense.com/download/21345/?tmstv=1697035582"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www.intelrealsense.com/developers/"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JPHAJP/UR5_SRUB_NURSE/blob/main/V1.0/Scripts/take_photo.py"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JPHAJP/UR5_SRUB_NURSE/blob/main/UR.py#L85" TargetMode="External"/><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JPHAJP/UR5_SRUB_NURSE/tree/main/3D_Models" TargetMode="External"/><Relationship Id="rId2" Type="http://schemas.openxmlformats.org/officeDocument/2006/relationships/hyperlink" Target="https://github.com/JPHAJP/UR5_SRUB_NURSE/blob/main/UR.py" TargetMode="Externa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hyperlink" Target="https://www.intelrealsense.com/download/21345/?tmstv=1697035582"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697800" y="1418344"/>
            <a:ext cx="7748400" cy="1957500"/>
          </a:xfrm>
          <a:prstGeom prst="rect">
            <a:avLst/>
          </a:prstGeom>
        </p:spPr>
        <p:txBody>
          <a:bodyPr spcFirstLastPara="1" wrap="square" lIns="91425" tIns="91425" rIns="91425" bIns="91425" anchor="ctr" anchorCtr="0">
            <a:noAutofit/>
          </a:bodyPr>
          <a:lstStyle/>
          <a:p>
            <a:r>
              <a:rPr lang="en" sz="5000">
                <a:latin typeface="+mj-lt"/>
              </a:rPr>
              <a:t>UR5-Scrub-Nurse </a:t>
            </a:r>
            <a:br>
              <a:rPr lang="en" sz="5000">
                <a:latin typeface="+mj-lt"/>
              </a:rPr>
            </a:br>
            <a:r>
              <a:rPr lang="es-MX" sz="4100">
                <a:solidFill>
                  <a:schemeClr val="lt1"/>
                </a:solidFill>
                <a:latin typeface="+mj-lt"/>
              </a:rPr>
              <a:t>Seminario de servicio social &amp; ASE</a:t>
            </a:r>
            <a:endParaRPr lang="es-MX" sz="4100">
              <a:solidFill>
                <a:schemeClr val="lt1"/>
              </a:solidFill>
              <a:latin typeface="+mj-lt"/>
              <a:sym typeface="Wingdings" panose="05000000000000000000" pitchFamily="2" charset="2"/>
            </a:endParaRPr>
          </a:p>
        </p:txBody>
      </p:sp>
      <p:sp>
        <p:nvSpPr>
          <p:cNvPr id="5" name="CuadroTexto 4">
            <a:extLst>
              <a:ext uri="{FF2B5EF4-FFF2-40B4-BE49-F238E27FC236}">
                <a16:creationId xmlns:a16="http://schemas.microsoft.com/office/drawing/2014/main" id="{C54DC5AD-C561-B64C-F6AD-BB247B9A1B4B}"/>
              </a:ext>
            </a:extLst>
          </p:cNvPr>
          <p:cNvSpPr txBox="1"/>
          <p:nvPr/>
        </p:nvSpPr>
        <p:spPr>
          <a:xfrm>
            <a:off x="1717705" y="3602120"/>
            <a:ext cx="2854295" cy="523220"/>
          </a:xfrm>
          <a:prstGeom prst="rect">
            <a:avLst/>
          </a:prstGeom>
          <a:noFill/>
        </p:spPr>
        <p:txBody>
          <a:bodyPr wrap="square">
            <a:spAutoFit/>
          </a:bodyPr>
          <a:lstStyle/>
          <a:p>
            <a:pPr algn="r"/>
            <a:r>
              <a:rPr lang="es-MX">
                <a:latin typeface="+mj-lt"/>
              </a:rPr>
              <a:t>José Pablo Hernández Alonso </a:t>
            </a:r>
          </a:p>
          <a:p>
            <a:pPr algn="r"/>
            <a:r>
              <a:rPr lang="es-MX">
                <a:latin typeface="+mj-lt"/>
              </a:rPr>
              <a:t>Aldo Cova Martínez</a:t>
            </a:r>
          </a:p>
        </p:txBody>
      </p:sp>
      <p:sp>
        <p:nvSpPr>
          <p:cNvPr id="7" name="CuadroTexto 6">
            <a:extLst>
              <a:ext uri="{FF2B5EF4-FFF2-40B4-BE49-F238E27FC236}">
                <a16:creationId xmlns:a16="http://schemas.microsoft.com/office/drawing/2014/main" id="{DF0246C3-9B20-A19B-D6CC-200F9338EEDF}"/>
              </a:ext>
            </a:extLst>
          </p:cNvPr>
          <p:cNvSpPr txBox="1"/>
          <p:nvPr/>
        </p:nvSpPr>
        <p:spPr>
          <a:xfrm>
            <a:off x="4572000" y="3602120"/>
            <a:ext cx="2760292" cy="523220"/>
          </a:xfrm>
          <a:prstGeom prst="rect">
            <a:avLst/>
          </a:prstGeom>
          <a:noFill/>
        </p:spPr>
        <p:txBody>
          <a:bodyPr wrap="square">
            <a:spAutoFit/>
          </a:bodyPr>
          <a:lstStyle/>
          <a:p>
            <a:r>
              <a:rPr lang="es-MX">
                <a:latin typeface="+mj-lt"/>
              </a:rPr>
              <a:t>Ing. Mecatrónica </a:t>
            </a:r>
          </a:p>
          <a:p>
            <a:r>
              <a:rPr lang="es-MX">
                <a:latin typeface="+mj-lt"/>
              </a:rPr>
              <a:t>Ing. Sistemas Computacionales</a:t>
            </a:r>
          </a:p>
        </p:txBody>
      </p:sp>
      <p:cxnSp>
        <p:nvCxnSpPr>
          <p:cNvPr id="9" name="Conector recto 8">
            <a:extLst>
              <a:ext uri="{FF2B5EF4-FFF2-40B4-BE49-F238E27FC236}">
                <a16:creationId xmlns:a16="http://schemas.microsoft.com/office/drawing/2014/main" id="{DA860CC2-4F74-4388-9F61-F73318D92522}"/>
              </a:ext>
            </a:extLst>
          </p:cNvPr>
          <p:cNvCxnSpPr/>
          <p:nvPr/>
        </p:nvCxnSpPr>
        <p:spPr>
          <a:xfrm>
            <a:off x="1589518" y="3485071"/>
            <a:ext cx="596496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58"/>
                                        </p:tgtEl>
                                        <p:attrNameLst>
                                          <p:attrName>style.visibility</p:attrName>
                                        </p:attrNameLst>
                                      </p:cBhvr>
                                      <p:to>
                                        <p:strVal val="visible"/>
                                      </p:to>
                                    </p:set>
                                    <p:animEffect transition="in" filter="fade">
                                      <p:cBhvr>
                                        <p:cTn id="7" dur="1000"/>
                                        <p:tgtEl>
                                          <p:spTgt spid="1458"/>
                                        </p:tgtEl>
                                      </p:cBhvr>
                                    </p:animEffect>
                                    <p:anim calcmode="lin" valueType="num">
                                      <p:cBhvr>
                                        <p:cTn id="8" dur="1000" fill="hold"/>
                                        <p:tgtEl>
                                          <p:spTgt spid="1458"/>
                                        </p:tgtEl>
                                        <p:attrNameLst>
                                          <p:attrName>ppt_x</p:attrName>
                                        </p:attrNameLst>
                                      </p:cBhvr>
                                      <p:tavLst>
                                        <p:tav tm="0">
                                          <p:val>
                                            <p:strVal val="#ppt_x"/>
                                          </p:val>
                                        </p:tav>
                                        <p:tav tm="100000">
                                          <p:val>
                                            <p:strVal val="#ppt_x"/>
                                          </p:val>
                                        </p:tav>
                                      </p:tavLst>
                                    </p:anim>
                                    <p:anim calcmode="lin" valueType="num">
                                      <p:cBhvr>
                                        <p:cTn id="9" dur="1000" fill="hold"/>
                                        <p:tgtEl>
                                          <p:spTgt spid="145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 grpId="0"/>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438150" y="466125"/>
            <a:ext cx="7704000" cy="572700"/>
          </a:xfrm>
          <a:prstGeom prst="rect">
            <a:avLst/>
          </a:prstGeom>
        </p:spPr>
        <p:txBody>
          <a:bodyPr spcFirstLastPara="1" wrap="square" lIns="91425" tIns="91425" rIns="91425" bIns="91425" anchor="b" anchorCtr="0">
            <a:noAutofit/>
          </a:bodyPr>
          <a:lstStyle/>
          <a:p>
            <a:pPr algn="l"/>
            <a:r>
              <a:rPr lang="en-US" sz="2800" b="1" err="1">
                <a:latin typeface="+mj-lt"/>
              </a:rPr>
              <a:t>Grupos</a:t>
            </a:r>
            <a:r>
              <a:rPr lang="en-US" sz="2800" b="1">
                <a:latin typeface="+mj-lt"/>
              </a:rPr>
              <a:t> </a:t>
            </a:r>
            <a:r>
              <a:rPr lang="en-US" sz="2800" b="1" err="1">
                <a:latin typeface="+mj-lt"/>
              </a:rPr>
              <a:t>Beneficiados</a:t>
            </a:r>
            <a:endParaRPr lang="en" sz="2800">
              <a:latin typeface="+mj-lt"/>
            </a:endParaRPr>
          </a:p>
        </p:txBody>
      </p:sp>
      <p:graphicFrame>
        <p:nvGraphicFramePr>
          <p:cNvPr id="1466" name="Google Shape;1466;p29"/>
          <p:cNvGraphicFramePr/>
          <p:nvPr>
            <p:extLst>
              <p:ext uri="{D42A27DB-BD31-4B8C-83A1-F6EECF244321}">
                <p14:modId xmlns:p14="http://schemas.microsoft.com/office/powerpoint/2010/main" val="3862644020"/>
              </p:ext>
            </p:extLst>
          </p:nvPr>
        </p:nvGraphicFramePr>
        <p:xfrm>
          <a:off x="609599" y="1106285"/>
          <a:ext cx="7814401" cy="1446100"/>
        </p:xfrm>
        <a:graphic>
          <a:graphicData uri="http://schemas.openxmlformats.org/drawingml/2006/table">
            <a:tbl>
              <a:tblPr>
                <a:noFill/>
                <a:tableStyleId>{496166E8-2D11-479C-B91A-1AE0CB28155B}</a:tableStyleId>
              </a:tblPr>
              <a:tblGrid>
                <a:gridCol w="2369451">
                  <a:extLst>
                    <a:ext uri="{9D8B030D-6E8A-4147-A177-3AD203B41FA5}">
                      <a16:colId xmlns:a16="http://schemas.microsoft.com/office/drawing/2014/main" val="20000"/>
                    </a:ext>
                  </a:extLst>
                </a:gridCol>
                <a:gridCol w="5444950">
                  <a:extLst>
                    <a:ext uri="{9D8B030D-6E8A-4147-A177-3AD203B41FA5}">
                      <a16:colId xmlns:a16="http://schemas.microsoft.com/office/drawing/2014/main" val="20001"/>
                    </a:ext>
                  </a:extLst>
                </a:gridCol>
              </a:tblGrid>
              <a:tr h="361525">
                <a:tc>
                  <a:txBody>
                    <a:bodyPr/>
                    <a:lstStyle/>
                    <a:p>
                      <a:pPr marL="0" lvl="0" indent="0" algn="r" rtl="0">
                        <a:spcBef>
                          <a:spcPts val="0"/>
                        </a:spcBef>
                        <a:spcAft>
                          <a:spcPts val="0"/>
                        </a:spcAft>
                        <a:buNone/>
                      </a:pPr>
                      <a:r>
                        <a:rPr lang="en" sz="2000" b="1" u="sng">
                          <a:solidFill>
                            <a:schemeClr val="lt1"/>
                          </a:solidFill>
                          <a:latin typeface="+mj-lt"/>
                          <a:ea typeface="Inter"/>
                          <a:cs typeface="Inter"/>
                        </a:rPr>
                        <a:t>01</a:t>
                      </a:r>
                      <a:endParaRPr sz="2000" b="1" u="sng">
                        <a:solidFill>
                          <a:schemeClr val="lt1"/>
                        </a:solidFill>
                        <a:latin typeface="+mj-lt"/>
                        <a:ea typeface="Inter"/>
                        <a:cs typeface="Inter"/>
                        <a:sym typeface="Inter"/>
                      </a:endParaRPr>
                    </a:p>
                  </a:txBody>
                  <a:tcPr marL="91425" marR="91425" marT="0" marB="0" anchor="ctr">
                    <a:lnL w="9525" cap="flat" cmpd="sng">
                      <a:solidFill>
                        <a:srgbClr val="595959">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2000" b="0" i="0" u="none" strike="noStrike" noProof="0">
                          <a:solidFill>
                            <a:schemeClr val="lt1"/>
                          </a:solidFill>
                          <a:latin typeface="+mj-lt"/>
                          <a:ea typeface="Inter"/>
                        </a:rPr>
                        <a:t>Personal </a:t>
                      </a:r>
                      <a:r>
                        <a:rPr lang="en-US" sz="2000" b="0" i="0" u="none" strike="noStrike" noProof="0" err="1">
                          <a:solidFill>
                            <a:schemeClr val="lt1"/>
                          </a:solidFill>
                          <a:latin typeface="+mj-lt"/>
                          <a:ea typeface="Inter"/>
                        </a:rPr>
                        <a:t>médico</a:t>
                      </a:r>
                      <a:r>
                        <a:rPr lang="en-US" sz="2000" b="0" i="0" u="none" strike="noStrike" noProof="0">
                          <a:solidFill>
                            <a:schemeClr val="lt1"/>
                          </a:solidFill>
                          <a:latin typeface="+mj-lt"/>
                          <a:ea typeface="Inter"/>
                        </a:rPr>
                        <a:t> y de </a:t>
                      </a:r>
                      <a:r>
                        <a:rPr lang="en-US" sz="2000" b="0" i="0" u="none" strike="noStrike" noProof="0" err="1">
                          <a:solidFill>
                            <a:schemeClr val="lt1"/>
                          </a:solidFill>
                          <a:latin typeface="+mj-lt"/>
                          <a:ea typeface="Inter"/>
                        </a:rPr>
                        <a:t>enfermería</a:t>
                      </a:r>
                      <a:endParaRPr lang="en" sz="2000" b="0" i="0" u="none" strike="noStrike" noProof="0" err="1">
                        <a:solidFill>
                          <a:schemeClr val="lt1"/>
                        </a:solidFill>
                        <a:latin typeface="+mj-lt"/>
                        <a:ea typeface="Inter"/>
                      </a:endParaRPr>
                    </a:p>
                  </a:txBody>
                  <a:tcPr marL="91425" marR="91425" marT="0" marB="0" anchor="ctr">
                    <a:lnL w="19050"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a:spcBef>
                          <a:spcPts val="0"/>
                        </a:spcBef>
                        <a:spcAft>
                          <a:spcPts val="0"/>
                        </a:spcAft>
                        <a:buNone/>
                      </a:pPr>
                      <a:r>
                        <a:rPr lang="en" sz="2000" b="1" u="sng">
                          <a:solidFill>
                            <a:schemeClr val="lt1"/>
                          </a:solidFill>
                          <a:latin typeface="+mj-lt"/>
                          <a:ea typeface="Inter"/>
                        </a:rPr>
                        <a:t>02</a:t>
                      </a:r>
                      <a:endParaRPr sz="2000">
                        <a:latin typeface="+mj-lt"/>
                        <a:ea typeface="Inter"/>
                        <a:sym typeface="Inter"/>
                      </a:endParaRPr>
                    </a:p>
                  </a:txBody>
                  <a:tcPr marL="91425" marR="91425" marT="0" marB="0" anchor="ctr">
                    <a:lnL w="9525" cap="flat" cmpd="sng">
                      <a:solidFill>
                        <a:srgbClr val="595959">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marR="0" lvl="0" indent="0" algn="l">
                        <a:lnSpc>
                          <a:spcPct val="100000"/>
                        </a:lnSpc>
                        <a:spcBef>
                          <a:spcPts val="0"/>
                        </a:spcBef>
                        <a:spcAft>
                          <a:spcPts val="1600"/>
                        </a:spcAft>
                        <a:buNone/>
                      </a:pPr>
                      <a:r>
                        <a:rPr lang="en-US" sz="2000" b="0" i="0" u="none" strike="noStrike" noProof="0" err="1">
                          <a:solidFill>
                            <a:schemeClr val="lt1"/>
                          </a:solidFill>
                          <a:latin typeface="+mj-lt"/>
                          <a:ea typeface="Inter"/>
                        </a:rPr>
                        <a:t>Pacientes</a:t>
                      </a:r>
                      <a:endParaRPr sz="2000">
                        <a:latin typeface="+mj-lt"/>
                        <a:ea typeface="Inter"/>
                        <a:sym typeface="Inter"/>
                      </a:endParaRPr>
                    </a:p>
                  </a:txBody>
                  <a:tcPr marL="91425" marR="91425" marT="0" marB="0" anchor="ctr">
                    <a:lnL w="19050"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r">
                        <a:spcBef>
                          <a:spcPts val="0"/>
                        </a:spcBef>
                        <a:spcAft>
                          <a:spcPts val="0"/>
                        </a:spcAft>
                        <a:buNone/>
                      </a:pPr>
                      <a:r>
                        <a:rPr lang="en" sz="2000" b="1" u="sng">
                          <a:solidFill>
                            <a:schemeClr val="lt1"/>
                          </a:solidFill>
                          <a:latin typeface="+mj-lt"/>
                          <a:ea typeface="Inter"/>
                        </a:rPr>
                        <a:t>03</a:t>
                      </a:r>
                      <a:endParaRPr sz="2000">
                        <a:latin typeface="+mj-lt"/>
                        <a:ea typeface="Inter"/>
                        <a:sym typeface="Inter"/>
                      </a:endParaRPr>
                    </a:p>
                  </a:txBody>
                  <a:tcPr marL="91425" marR="91425" marT="0" marB="0" anchor="ctr">
                    <a:lnL w="9525" cap="flat" cmpd="sng">
                      <a:solidFill>
                        <a:srgbClr val="595959">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2000" b="0" i="0" u="none" strike="noStrike" noProof="0" err="1">
                          <a:solidFill>
                            <a:schemeClr val="lt1"/>
                          </a:solidFill>
                          <a:latin typeface="+mj-lt"/>
                          <a:ea typeface="Inter"/>
                        </a:rPr>
                        <a:t>Instituciones</a:t>
                      </a:r>
                      <a:r>
                        <a:rPr lang="en-US" sz="2000" b="0" i="0" u="none" strike="noStrike" noProof="0">
                          <a:solidFill>
                            <a:schemeClr val="lt1"/>
                          </a:solidFill>
                          <a:latin typeface="+mj-lt"/>
                          <a:ea typeface="Inter"/>
                        </a:rPr>
                        <a:t> de </a:t>
                      </a:r>
                      <a:r>
                        <a:rPr lang="en-US" sz="2000" b="0" i="0" u="none" strike="noStrike" noProof="0" err="1">
                          <a:solidFill>
                            <a:schemeClr val="lt1"/>
                          </a:solidFill>
                          <a:latin typeface="+mj-lt"/>
                          <a:ea typeface="Inter"/>
                        </a:rPr>
                        <a:t>salud</a:t>
                      </a:r>
                      <a:endParaRPr lang="en" sz="2000" b="0" i="0" u="none" strike="noStrike" noProof="0">
                        <a:solidFill>
                          <a:schemeClr val="lt1"/>
                        </a:solidFill>
                        <a:latin typeface="+mj-lt"/>
                        <a:ea typeface="Inter"/>
                      </a:endParaRPr>
                    </a:p>
                  </a:txBody>
                  <a:tcPr marL="91425" marR="91425" marT="0" marB="0" anchor="ctr">
                    <a:lnL w="19050"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r" rtl="0">
                        <a:spcBef>
                          <a:spcPts val="0"/>
                        </a:spcBef>
                        <a:spcAft>
                          <a:spcPts val="0"/>
                        </a:spcAft>
                        <a:buNone/>
                      </a:pPr>
                      <a:r>
                        <a:rPr lang="en" sz="2000" b="1" u="sng">
                          <a:solidFill>
                            <a:schemeClr val="lt1"/>
                          </a:solidFill>
                          <a:latin typeface="+mj-lt"/>
                          <a:ea typeface="Inter"/>
                          <a:cs typeface="Inter"/>
                        </a:rPr>
                        <a:t>04</a:t>
                      </a:r>
                      <a:endParaRPr sz="2000" b="1" u="sng">
                        <a:solidFill>
                          <a:schemeClr val="lt1"/>
                        </a:solidFill>
                        <a:latin typeface="+mj-lt"/>
                        <a:ea typeface="Inter"/>
                        <a:cs typeface="Inter"/>
                        <a:sym typeface="Inter"/>
                      </a:endParaRPr>
                    </a:p>
                  </a:txBody>
                  <a:tcPr marL="91425" marR="91425" marT="0" marB="0" anchor="ctr">
                    <a:lnL w="9525" cap="flat" cmpd="sng">
                      <a:solidFill>
                        <a:srgbClr val="595959">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lvl="0" algn="l">
                        <a:lnSpc>
                          <a:spcPct val="100000"/>
                        </a:lnSpc>
                        <a:spcBef>
                          <a:spcPts val="0"/>
                        </a:spcBef>
                        <a:spcAft>
                          <a:spcPts val="0"/>
                        </a:spcAft>
                        <a:buNone/>
                      </a:pPr>
                      <a:r>
                        <a:rPr lang="en-US" sz="2000" b="0" i="0" u="none" strike="noStrike" noProof="0">
                          <a:solidFill>
                            <a:schemeClr val="lt1"/>
                          </a:solidFill>
                          <a:latin typeface="+mj-lt"/>
                          <a:ea typeface="Inter"/>
                        </a:rPr>
                        <a:t>Sector </a:t>
                      </a:r>
                      <a:r>
                        <a:rPr lang="es-MX" sz="2000" b="0" i="0" u="none" strike="noStrike" noProof="0">
                          <a:solidFill>
                            <a:schemeClr val="lt1"/>
                          </a:solidFill>
                          <a:latin typeface="+mj-lt"/>
                          <a:ea typeface="Inter"/>
                        </a:rPr>
                        <a:t>tecnológico</a:t>
                      </a:r>
                    </a:p>
                  </a:txBody>
                  <a:tcPr marL="91425" marR="91425" marT="0" marB="0" anchor="ctr">
                    <a:lnL w="19050"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68" name="Google Shape;1468;p29"/>
          <p:cNvSpPr txBox="1"/>
          <p:nvPr/>
        </p:nvSpPr>
        <p:spPr>
          <a:xfrm>
            <a:off x="438150" y="3124200"/>
            <a:ext cx="8191500" cy="163606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US" sz="1200" err="1">
                <a:solidFill>
                  <a:schemeClr val="lt1"/>
                </a:solidFill>
                <a:latin typeface="+mj-lt"/>
                <a:ea typeface="Inter"/>
              </a:rPr>
              <a:t>Artículo</a:t>
            </a:r>
            <a:r>
              <a:rPr lang="en-US" sz="1200">
                <a:solidFill>
                  <a:schemeClr val="lt1"/>
                </a:solidFill>
                <a:latin typeface="+mj-lt"/>
                <a:ea typeface="Inter"/>
              </a:rPr>
              <a:t> 25 (1): "Toda persona </a:t>
            </a:r>
            <a:r>
              <a:rPr lang="en-US" sz="1200" err="1">
                <a:solidFill>
                  <a:schemeClr val="lt1"/>
                </a:solidFill>
                <a:latin typeface="+mj-lt"/>
                <a:ea typeface="Inter"/>
              </a:rPr>
              <a:t>tiene</a:t>
            </a:r>
            <a:r>
              <a:rPr lang="en-US" sz="1200">
                <a:solidFill>
                  <a:schemeClr val="lt1"/>
                </a:solidFill>
                <a:latin typeface="+mj-lt"/>
                <a:ea typeface="Inter"/>
              </a:rPr>
              <a:t> derecho a un </a:t>
            </a:r>
            <a:r>
              <a:rPr lang="en-US" sz="1200" err="1">
                <a:solidFill>
                  <a:schemeClr val="lt1"/>
                </a:solidFill>
                <a:latin typeface="+mj-lt"/>
                <a:ea typeface="Inter"/>
              </a:rPr>
              <a:t>nivel</a:t>
            </a:r>
            <a:r>
              <a:rPr lang="en-US" sz="1200">
                <a:solidFill>
                  <a:schemeClr val="lt1"/>
                </a:solidFill>
                <a:latin typeface="+mj-lt"/>
                <a:ea typeface="Inter"/>
              </a:rPr>
              <a:t> de </a:t>
            </a:r>
            <a:r>
              <a:rPr lang="en-US" sz="1200" err="1">
                <a:solidFill>
                  <a:schemeClr val="lt1"/>
                </a:solidFill>
                <a:latin typeface="+mj-lt"/>
                <a:ea typeface="Inter"/>
              </a:rPr>
              <a:t>vida</a:t>
            </a:r>
            <a:r>
              <a:rPr lang="en-US" sz="1200">
                <a:solidFill>
                  <a:schemeClr val="lt1"/>
                </a:solidFill>
                <a:latin typeface="+mj-lt"/>
                <a:ea typeface="Inter"/>
              </a:rPr>
              <a:t> </a:t>
            </a:r>
            <a:r>
              <a:rPr lang="en-US" sz="1200" err="1">
                <a:solidFill>
                  <a:schemeClr val="lt1"/>
                </a:solidFill>
                <a:latin typeface="+mj-lt"/>
                <a:ea typeface="Inter"/>
              </a:rPr>
              <a:t>adecuado</a:t>
            </a:r>
            <a:r>
              <a:rPr lang="en-US" sz="1200">
                <a:solidFill>
                  <a:schemeClr val="lt1"/>
                </a:solidFill>
                <a:latin typeface="+mj-lt"/>
                <a:ea typeface="Inter"/>
              </a:rPr>
              <a:t> que le </a:t>
            </a:r>
            <a:r>
              <a:rPr lang="en-US" sz="1200" err="1">
                <a:solidFill>
                  <a:schemeClr val="lt1"/>
                </a:solidFill>
                <a:latin typeface="+mj-lt"/>
                <a:ea typeface="Inter"/>
              </a:rPr>
              <a:t>asegure</a:t>
            </a:r>
            <a:r>
              <a:rPr lang="en-US" sz="1200">
                <a:solidFill>
                  <a:schemeClr val="lt1"/>
                </a:solidFill>
                <a:latin typeface="+mj-lt"/>
                <a:ea typeface="Inter"/>
              </a:rPr>
              <a:t>, </a:t>
            </a:r>
            <a:r>
              <a:rPr lang="en-US" sz="1200" err="1">
                <a:solidFill>
                  <a:schemeClr val="lt1"/>
                </a:solidFill>
                <a:latin typeface="+mj-lt"/>
                <a:ea typeface="Inter"/>
              </a:rPr>
              <a:t>así</a:t>
            </a:r>
            <a:r>
              <a:rPr lang="en-US" sz="1200">
                <a:solidFill>
                  <a:schemeClr val="lt1"/>
                </a:solidFill>
                <a:latin typeface="+mj-lt"/>
                <a:ea typeface="Inter"/>
              </a:rPr>
              <a:t> </a:t>
            </a:r>
            <a:r>
              <a:rPr lang="en-US" sz="1200" err="1">
                <a:solidFill>
                  <a:schemeClr val="lt1"/>
                </a:solidFill>
                <a:latin typeface="+mj-lt"/>
                <a:ea typeface="Inter"/>
              </a:rPr>
              <a:t>como</a:t>
            </a:r>
            <a:r>
              <a:rPr lang="en-US" sz="1200">
                <a:solidFill>
                  <a:schemeClr val="lt1"/>
                </a:solidFill>
                <a:latin typeface="+mj-lt"/>
                <a:ea typeface="Inter"/>
              </a:rPr>
              <a:t> a </a:t>
            </a:r>
            <a:r>
              <a:rPr lang="en-US" sz="1200" err="1">
                <a:solidFill>
                  <a:schemeClr val="lt1"/>
                </a:solidFill>
                <a:latin typeface="+mj-lt"/>
                <a:ea typeface="Inter"/>
              </a:rPr>
              <a:t>su</a:t>
            </a:r>
            <a:r>
              <a:rPr lang="en-US" sz="1200">
                <a:solidFill>
                  <a:schemeClr val="lt1"/>
                </a:solidFill>
                <a:latin typeface="+mj-lt"/>
                <a:ea typeface="Inter"/>
              </a:rPr>
              <a:t> familia, la </a:t>
            </a:r>
            <a:r>
              <a:rPr lang="en-US" sz="1200" err="1">
                <a:solidFill>
                  <a:schemeClr val="lt1"/>
                </a:solidFill>
                <a:latin typeface="+mj-lt"/>
                <a:ea typeface="Inter"/>
              </a:rPr>
              <a:t>salud</a:t>
            </a:r>
            <a:r>
              <a:rPr lang="en-US" sz="1200">
                <a:solidFill>
                  <a:schemeClr val="lt1"/>
                </a:solidFill>
                <a:latin typeface="+mj-lt"/>
                <a:ea typeface="Inter"/>
              </a:rPr>
              <a:t> y </a:t>
            </a:r>
            <a:r>
              <a:rPr lang="en-US" sz="1200" err="1">
                <a:solidFill>
                  <a:schemeClr val="lt1"/>
                </a:solidFill>
                <a:latin typeface="+mj-lt"/>
                <a:ea typeface="Inter"/>
              </a:rPr>
              <a:t>el</a:t>
            </a:r>
            <a:r>
              <a:rPr lang="en-US" sz="1200">
                <a:solidFill>
                  <a:schemeClr val="lt1"/>
                </a:solidFill>
                <a:latin typeface="+mj-lt"/>
                <a:ea typeface="Inter"/>
              </a:rPr>
              <a:t> </a:t>
            </a:r>
            <a:r>
              <a:rPr lang="en-US" sz="1200" err="1">
                <a:solidFill>
                  <a:schemeClr val="lt1"/>
                </a:solidFill>
                <a:latin typeface="+mj-lt"/>
                <a:ea typeface="Inter"/>
              </a:rPr>
              <a:t>bienestar</a:t>
            </a:r>
            <a:r>
              <a:rPr lang="en-US" sz="1200">
                <a:solidFill>
                  <a:schemeClr val="lt1"/>
                </a:solidFill>
                <a:latin typeface="+mj-lt"/>
                <a:ea typeface="Inter"/>
              </a:rPr>
              <a:t>, </a:t>
            </a:r>
            <a:r>
              <a:rPr lang="en-US" sz="1200" err="1">
                <a:solidFill>
                  <a:schemeClr val="lt1"/>
                </a:solidFill>
                <a:latin typeface="+mj-lt"/>
                <a:ea typeface="Inter"/>
              </a:rPr>
              <a:t>en</a:t>
            </a:r>
            <a:r>
              <a:rPr lang="en-US" sz="1200">
                <a:solidFill>
                  <a:schemeClr val="lt1"/>
                </a:solidFill>
                <a:latin typeface="+mj-lt"/>
                <a:ea typeface="Inter"/>
              </a:rPr>
              <a:t> especial la </a:t>
            </a:r>
            <a:r>
              <a:rPr lang="en-US" sz="1200" err="1">
                <a:solidFill>
                  <a:schemeClr val="lt1"/>
                </a:solidFill>
                <a:latin typeface="+mj-lt"/>
                <a:ea typeface="Inter"/>
              </a:rPr>
              <a:t>alimentación</a:t>
            </a:r>
            <a:r>
              <a:rPr lang="en-US" sz="1200">
                <a:solidFill>
                  <a:schemeClr val="lt1"/>
                </a:solidFill>
                <a:latin typeface="+mj-lt"/>
                <a:ea typeface="Inter"/>
              </a:rPr>
              <a:t>, </a:t>
            </a:r>
            <a:r>
              <a:rPr lang="en-US" sz="1200" err="1">
                <a:solidFill>
                  <a:schemeClr val="lt1"/>
                </a:solidFill>
                <a:latin typeface="+mj-lt"/>
                <a:ea typeface="Inter"/>
              </a:rPr>
              <a:t>el</a:t>
            </a:r>
            <a:r>
              <a:rPr lang="en-US" sz="1200">
                <a:solidFill>
                  <a:schemeClr val="lt1"/>
                </a:solidFill>
                <a:latin typeface="+mj-lt"/>
                <a:ea typeface="Inter"/>
              </a:rPr>
              <a:t> </a:t>
            </a:r>
            <a:r>
              <a:rPr lang="en-US" sz="1200" err="1">
                <a:solidFill>
                  <a:schemeClr val="lt1"/>
                </a:solidFill>
                <a:latin typeface="+mj-lt"/>
                <a:ea typeface="Inter"/>
              </a:rPr>
              <a:t>vestido</a:t>
            </a:r>
            <a:r>
              <a:rPr lang="en-US" sz="1200">
                <a:solidFill>
                  <a:schemeClr val="lt1"/>
                </a:solidFill>
                <a:latin typeface="+mj-lt"/>
                <a:ea typeface="Inter"/>
              </a:rPr>
              <a:t>, la </a:t>
            </a:r>
            <a:r>
              <a:rPr lang="en-US" sz="1200" err="1">
                <a:solidFill>
                  <a:schemeClr val="lt1"/>
                </a:solidFill>
                <a:latin typeface="+mj-lt"/>
                <a:ea typeface="Inter"/>
              </a:rPr>
              <a:t>vivienda</a:t>
            </a:r>
            <a:r>
              <a:rPr lang="en-US" sz="1200">
                <a:solidFill>
                  <a:schemeClr val="lt1"/>
                </a:solidFill>
                <a:latin typeface="+mj-lt"/>
                <a:ea typeface="Inter"/>
              </a:rPr>
              <a:t>, la </a:t>
            </a:r>
            <a:r>
              <a:rPr lang="en-US" sz="1200" err="1">
                <a:solidFill>
                  <a:schemeClr val="lt1"/>
                </a:solidFill>
                <a:latin typeface="+mj-lt"/>
                <a:ea typeface="Inter"/>
              </a:rPr>
              <a:t>asistencia</a:t>
            </a:r>
            <a:r>
              <a:rPr lang="en-US" sz="1200">
                <a:solidFill>
                  <a:schemeClr val="lt1"/>
                </a:solidFill>
                <a:latin typeface="+mj-lt"/>
                <a:ea typeface="Inter"/>
              </a:rPr>
              <a:t> </a:t>
            </a:r>
            <a:r>
              <a:rPr lang="en-US" sz="1200" err="1">
                <a:solidFill>
                  <a:schemeClr val="lt1"/>
                </a:solidFill>
                <a:latin typeface="+mj-lt"/>
                <a:ea typeface="Inter"/>
              </a:rPr>
              <a:t>médica</a:t>
            </a:r>
            <a:r>
              <a:rPr lang="en-US" sz="1200">
                <a:solidFill>
                  <a:schemeClr val="lt1"/>
                </a:solidFill>
                <a:latin typeface="+mj-lt"/>
                <a:ea typeface="Inter"/>
              </a:rPr>
              <a:t> y </a:t>
            </a:r>
            <a:r>
              <a:rPr lang="en-US" sz="1200" err="1">
                <a:solidFill>
                  <a:schemeClr val="lt1"/>
                </a:solidFill>
                <a:latin typeface="+mj-lt"/>
                <a:ea typeface="Inter"/>
              </a:rPr>
              <a:t>los</a:t>
            </a:r>
            <a:r>
              <a:rPr lang="en-US" sz="1200">
                <a:solidFill>
                  <a:schemeClr val="lt1"/>
                </a:solidFill>
                <a:latin typeface="+mj-lt"/>
                <a:ea typeface="Inter"/>
              </a:rPr>
              <a:t> </a:t>
            </a:r>
            <a:r>
              <a:rPr lang="en-US" sz="1200" err="1">
                <a:solidFill>
                  <a:schemeClr val="lt1"/>
                </a:solidFill>
                <a:latin typeface="+mj-lt"/>
                <a:ea typeface="Inter"/>
              </a:rPr>
              <a:t>servicios</a:t>
            </a:r>
            <a:r>
              <a:rPr lang="en-US" sz="1200">
                <a:solidFill>
                  <a:schemeClr val="lt1"/>
                </a:solidFill>
                <a:latin typeface="+mj-lt"/>
                <a:ea typeface="Inter"/>
              </a:rPr>
              <a:t> </a:t>
            </a:r>
            <a:r>
              <a:rPr lang="en-US" sz="1200" err="1">
                <a:solidFill>
                  <a:schemeClr val="lt1"/>
                </a:solidFill>
                <a:latin typeface="+mj-lt"/>
                <a:ea typeface="Inter"/>
              </a:rPr>
              <a:t>sociales</a:t>
            </a:r>
            <a:r>
              <a:rPr lang="en-US" sz="1200">
                <a:solidFill>
                  <a:schemeClr val="lt1"/>
                </a:solidFill>
                <a:latin typeface="+mj-lt"/>
                <a:ea typeface="Inter"/>
              </a:rPr>
              <a:t> </a:t>
            </a:r>
            <a:r>
              <a:rPr lang="en-US" sz="1200" err="1">
                <a:solidFill>
                  <a:schemeClr val="lt1"/>
                </a:solidFill>
                <a:latin typeface="+mj-lt"/>
                <a:ea typeface="Inter"/>
              </a:rPr>
              <a:t>necesarios</a:t>
            </a:r>
            <a:r>
              <a:rPr lang="en-US" sz="1200">
                <a:solidFill>
                  <a:schemeClr val="lt1"/>
                </a:solidFill>
                <a:latin typeface="+mj-lt"/>
                <a:ea typeface="Inter"/>
              </a:rPr>
              <a:t>".</a:t>
            </a:r>
            <a:endParaRPr lang="es-ES" sz="1200">
              <a:solidFill>
                <a:schemeClr val="lt1"/>
              </a:solidFill>
              <a:latin typeface="+mj-lt"/>
              <a:ea typeface="Inter"/>
            </a:endParaRPr>
          </a:p>
          <a:p>
            <a:pPr algn="just">
              <a:lnSpc>
                <a:spcPct val="150000"/>
              </a:lnSpc>
              <a:spcBef>
                <a:spcPct val="0"/>
              </a:spcBef>
            </a:pPr>
            <a:r>
              <a:rPr lang="en-US" sz="1200" err="1">
                <a:solidFill>
                  <a:schemeClr val="lt1"/>
                </a:solidFill>
                <a:latin typeface="+mj-lt"/>
                <a:ea typeface="Inter"/>
              </a:rPr>
              <a:t>Artículo</a:t>
            </a:r>
            <a:r>
              <a:rPr lang="en-US" sz="1200">
                <a:solidFill>
                  <a:schemeClr val="lt1"/>
                </a:solidFill>
                <a:latin typeface="+mj-lt"/>
                <a:ea typeface="Inter"/>
              </a:rPr>
              <a:t> 27 (1): "Toda persona </a:t>
            </a:r>
            <a:r>
              <a:rPr lang="en-US" sz="1200" err="1">
                <a:solidFill>
                  <a:schemeClr val="lt1"/>
                </a:solidFill>
                <a:latin typeface="+mj-lt"/>
                <a:ea typeface="Inter"/>
              </a:rPr>
              <a:t>tiene</a:t>
            </a:r>
            <a:r>
              <a:rPr lang="en-US" sz="1200">
                <a:solidFill>
                  <a:schemeClr val="lt1"/>
                </a:solidFill>
                <a:latin typeface="+mj-lt"/>
                <a:ea typeface="Inter"/>
              </a:rPr>
              <a:t> derecho a </a:t>
            </a:r>
            <a:r>
              <a:rPr lang="en-US" sz="1200" err="1">
                <a:solidFill>
                  <a:schemeClr val="lt1"/>
                </a:solidFill>
                <a:latin typeface="+mj-lt"/>
                <a:ea typeface="Inter"/>
              </a:rPr>
              <a:t>participar</a:t>
            </a:r>
            <a:r>
              <a:rPr lang="en-US" sz="1200">
                <a:solidFill>
                  <a:schemeClr val="lt1"/>
                </a:solidFill>
                <a:latin typeface="+mj-lt"/>
                <a:ea typeface="Inter"/>
              </a:rPr>
              <a:t> </a:t>
            </a:r>
            <a:r>
              <a:rPr lang="en-US" sz="1200" err="1">
                <a:solidFill>
                  <a:schemeClr val="lt1"/>
                </a:solidFill>
                <a:latin typeface="+mj-lt"/>
                <a:ea typeface="Inter"/>
              </a:rPr>
              <a:t>libremente</a:t>
            </a:r>
            <a:r>
              <a:rPr lang="en-US" sz="1200">
                <a:solidFill>
                  <a:schemeClr val="lt1"/>
                </a:solidFill>
                <a:latin typeface="+mj-lt"/>
                <a:ea typeface="Inter"/>
              </a:rPr>
              <a:t> </a:t>
            </a:r>
            <a:r>
              <a:rPr lang="en-US" sz="1200" err="1">
                <a:solidFill>
                  <a:schemeClr val="lt1"/>
                </a:solidFill>
                <a:latin typeface="+mj-lt"/>
                <a:ea typeface="Inter"/>
              </a:rPr>
              <a:t>en</a:t>
            </a:r>
            <a:r>
              <a:rPr lang="en-US" sz="1200">
                <a:solidFill>
                  <a:schemeClr val="lt1"/>
                </a:solidFill>
                <a:latin typeface="+mj-lt"/>
                <a:ea typeface="Inter"/>
              </a:rPr>
              <a:t> la </a:t>
            </a:r>
            <a:r>
              <a:rPr lang="en-US" sz="1200" err="1">
                <a:solidFill>
                  <a:schemeClr val="lt1"/>
                </a:solidFill>
                <a:latin typeface="+mj-lt"/>
                <a:ea typeface="Inter"/>
              </a:rPr>
              <a:t>vida</a:t>
            </a:r>
            <a:r>
              <a:rPr lang="en-US" sz="1200">
                <a:solidFill>
                  <a:schemeClr val="lt1"/>
                </a:solidFill>
                <a:latin typeface="+mj-lt"/>
                <a:ea typeface="Inter"/>
              </a:rPr>
              <a:t> cultural de la </a:t>
            </a:r>
            <a:r>
              <a:rPr lang="en-US" sz="1200" err="1">
                <a:solidFill>
                  <a:schemeClr val="lt1"/>
                </a:solidFill>
                <a:latin typeface="+mj-lt"/>
                <a:ea typeface="Inter"/>
              </a:rPr>
              <a:t>comunidad</a:t>
            </a:r>
            <a:r>
              <a:rPr lang="en-US" sz="1200">
                <a:solidFill>
                  <a:schemeClr val="lt1"/>
                </a:solidFill>
                <a:latin typeface="+mj-lt"/>
                <a:ea typeface="Inter"/>
              </a:rPr>
              <a:t>, a </a:t>
            </a:r>
            <a:r>
              <a:rPr lang="en-US" sz="1200" err="1">
                <a:solidFill>
                  <a:schemeClr val="lt1"/>
                </a:solidFill>
                <a:latin typeface="+mj-lt"/>
                <a:ea typeface="Inter"/>
              </a:rPr>
              <a:t>gozar</a:t>
            </a:r>
            <a:r>
              <a:rPr lang="en-US" sz="1200">
                <a:solidFill>
                  <a:schemeClr val="lt1"/>
                </a:solidFill>
                <a:latin typeface="+mj-lt"/>
                <a:ea typeface="Inter"/>
              </a:rPr>
              <a:t> de las </a:t>
            </a:r>
            <a:r>
              <a:rPr lang="en-US" sz="1200" err="1">
                <a:solidFill>
                  <a:schemeClr val="lt1"/>
                </a:solidFill>
                <a:latin typeface="+mj-lt"/>
                <a:ea typeface="Inter"/>
              </a:rPr>
              <a:t>artes</a:t>
            </a:r>
            <a:r>
              <a:rPr lang="en-US" sz="1200">
                <a:solidFill>
                  <a:schemeClr val="lt1"/>
                </a:solidFill>
                <a:latin typeface="+mj-lt"/>
                <a:ea typeface="Inter"/>
              </a:rPr>
              <a:t> y a </a:t>
            </a:r>
            <a:r>
              <a:rPr lang="en-US" sz="1200" err="1">
                <a:solidFill>
                  <a:schemeClr val="lt1"/>
                </a:solidFill>
                <a:latin typeface="+mj-lt"/>
                <a:ea typeface="Inter"/>
              </a:rPr>
              <a:t>participar</a:t>
            </a:r>
            <a:r>
              <a:rPr lang="en-US" sz="1200">
                <a:solidFill>
                  <a:schemeClr val="lt1"/>
                </a:solidFill>
                <a:latin typeface="+mj-lt"/>
                <a:ea typeface="Inter"/>
              </a:rPr>
              <a:t> </a:t>
            </a:r>
            <a:r>
              <a:rPr lang="en-US" sz="1200" err="1">
                <a:solidFill>
                  <a:schemeClr val="lt1"/>
                </a:solidFill>
                <a:latin typeface="+mj-lt"/>
                <a:ea typeface="Inter"/>
              </a:rPr>
              <a:t>en</a:t>
            </a:r>
            <a:r>
              <a:rPr lang="en-US" sz="1200">
                <a:solidFill>
                  <a:schemeClr val="lt1"/>
                </a:solidFill>
                <a:latin typeface="+mj-lt"/>
                <a:ea typeface="Inter"/>
              </a:rPr>
              <a:t> </a:t>
            </a:r>
            <a:r>
              <a:rPr lang="en-US" sz="1200" err="1">
                <a:solidFill>
                  <a:schemeClr val="lt1"/>
                </a:solidFill>
                <a:latin typeface="+mj-lt"/>
                <a:ea typeface="Inter"/>
              </a:rPr>
              <a:t>el</a:t>
            </a:r>
            <a:r>
              <a:rPr lang="en-US" sz="1200">
                <a:solidFill>
                  <a:schemeClr val="lt1"/>
                </a:solidFill>
                <a:latin typeface="+mj-lt"/>
                <a:ea typeface="Inter"/>
              </a:rPr>
              <a:t> </a:t>
            </a:r>
            <a:r>
              <a:rPr lang="en-US" sz="1200" err="1">
                <a:solidFill>
                  <a:schemeClr val="lt1"/>
                </a:solidFill>
                <a:latin typeface="+mj-lt"/>
                <a:ea typeface="Inter"/>
              </a:rPr>
              <a:t>progreso</a:t>
            </a:r>
            <a:r>
              <a:rPr lang="en-US" sz="1200">
                <a:solidFill>
                  <a:schemeClr val="lt1"/>
                </a:solidFill>
                <a:latin typeface="+mj-lt"/>
                <a:ea typeface="Inter"/>
              </a:rPr>
              <a:t> </a:t>
            </a:r>
            <a:r>
              <a:rPr lang="en-US" sz="1200" err="1">
                <a:solidFill>
                  <a:schemeClr val="lt1"/>
                </a:solidFill>
                <a:latin typeface="+mj-lt"/>
                <a:ea typeface="Inter"/>
              </a:rPr>
              <a:t>científico</a:t>
            </a:r>
            <a:r>
              <a:rPr lang="en-US" sz="1200">
                <a:solidFill>
                  <a:schemeClr val="lt1"/>
                </a:solidFill>
                <a:latin typeface="+mj-lt"/>
                <a:ea typeface="Inter"/>
              </a:rPr>
              <a:t> y </a:t>
            </a:r>
            <a:r>
              <a:rPr lang="en-US" sz="1200" err="1">
                <a:solidFill>
                  <a:schemeClr val="lt1"/>
                </a:solidFill>
                <a:latin typeface="+mj-lt"/>
                <a:ea typeface="Inter"/>
              </a:rPr>
              <a:t>en</a:t>
            </a:r>
            <a:r>
              <a:rPr lang="en-US" sz="1200">
                <a:solidFill>
                  <a:schemeClr val="lt1"/>
                </a:solidFill>
                <a:latin typeface="+mj-lt"/>
                <a:ea typeface="Inter"/>
              </a:rPr>
              <a:t> </a:t>
            </a:r>
            <a:r>
              <a:rPr lang="en-US" sz="1200" err="1">
                <a:solidFill>
                  <a:schemeClr val="lt1"/>
                </a:solidFill>
                <a:latin typeface="+mj-lt"/>
                <a:ea typeface="Inter"/>
              </a:rPr>
              <a:t>los</a:t>
            </a:r>
            <a:r>
              <a:rPr lang="en-US" sz="1200">
                <a:solidFill>
                  <a:schemeClr val="lt1"/>
                </a:solidFill>
                <a:latin typeface="+mj-lt"/>
                <a:ea typeface="Inter"/>
              </a:rPr>
              <a:t> </a:t>
            </a:r>
            <a:r>
              <a:rPr lang="en-US" sz="1200" err="1">
                <a:solidFill>
                  <a:schemeClr val="lt1"/>
                </a:solidFill>
                <a:latin typeface="+mj-lt"/>
                <a:ea typeface="Inter"/>
              </a:rPr>
              <a:t>beneficios</a:t>
            </a:r>
            <a:r>
              <a:rPr lang="en-US" sz="1200">
                <a:solidFill>
                  <a:schemeClr val="lt1"/>
                </a:solidFill>
                <a:latin typeface="+mj-lt"/>
                <a:ea typeface="Inter"/>
              </a:rPr>
              <a:t> que de </a:t>
            </a:r>
            <a:r>
              <a:rPr lang="en-US" sz="1200" err="1">
                <a:solidFill>
                  <a:schemeClr val="lt1"/>
                </a:solidFill>
                <a:latin typeface="+mj-lt"/>
                <a:ea typeface="Inter"/>
              </a:rPr>
              <a:t>él</a:t>
            </a:r>
            <a:r>
              <a:rPr lang="en-US" sz="1200">
                <a:solidFill>
                  <a:schemeClr val="lt1"/>
                </a:solidFill>
                <a:latin typeface="+mj-lt"/>
                <a:ea typeface="Inter"/>
              </a:rPr>
              <a:t> </a:t>
            </a:r>
            <a:r>
              <a:rPr lang="en-US" sz="1200" err="1">
                <a:solidFill>
                  <a:schemeClr val="lt1"/>
                </a:solidFill>
                <a:latin typeface="+mj-lt"/>
                <a:ea typeface="Inter"/>
              </a:rPr>
              <a:t>resulten</a:t>
            </a:r>
            <a:r>
              <a:rPr lang="en-US" sz="1200">
                <a:solidFill>
                  <a:schemeClr val="lt1"/>
                </a:solidFill>
                <a:latin typeface="+mj-lt"/>
                <a:ea typeface="Inter"/>
              </a:rPr>
              <a:t>".</a:t>
            </a:r>
            <a:endParaRPr lang="en" sz="1200">
              <a:solidFill>
                <a:schemeClr val="lt1"/>
              </a:solidFill>
              <a:latin typeface="+mj-lt"/>
              <a:ea typeface="Inter"/>
            </a:endParaRPr>
          </a:p>
        </p:txBody>
      </p:sp>
      <p:sp>
        <p:nvSpPr>
          <p:cNvPr id="4" name="Google Shape;1464;p29">
            <a:extLst>
              <a:ext uri="{FF2B5EF4-FFF2-40B4-BE49-F238E27FC236}">
                <a16:creationId xmlns:a16="http://schemas.microsoft.com/office/drawing/2014/main" id="{1AB1073C-A0CE-91A5-4D2D-BF2881B96959}"/>
              </a:ext>
            </a:extLst>
          </p:cNvPr>
          <p:cNvSpPr txBox="1">
            <a:spLocks/>
          </p:cNvSpPr>
          <p:nvPr/>
        </p:nvSpPr>
        <p:spPr>
          <a:xfrm>
            <a:off x="438150" y="2619845"/>
            <a:ext cx="77040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l"/>
            <a:r>
              <a:rPr lang="es-MX" sz="2800" b="1">
                <a:latin typeface="+mj-lt"/>
              </a:rPr>
              <a:t>Derechos humanos</a:t>
            </a:r>
            <a:endParaRPr lang="es-MX" sz="2800">
              <a:latin typeface="+mj-lt"/>
            </a:endParaRPr>
          </a:p>
        </p:txBody>
      </p:sp>
      <p:pic>
        <p:nvPicPr>
          <p:cNvPr id="3" name="Imagen 2" descr="Imagen que contiene plato&#10;&#10;Descripción generada automáticamente">
            <a:extLst>
              <a:ext uri="{FF2B5EF4-FFF2-40B4-BE49-F238E27FC236}">
                <a16:creationId xmlns:a16="http://schemas.microsoft.com/office/drawing/2014/main" id="{646AD492-A697-700C-1D9A-BA3FB7656921}"/>
              </a:ext>
            </a:extLst>
          </p:cNvPr>
          <p:cNvPicPr>
            <a:picLocks noChangeAspect="1"/>
          </p:cNvPicPr>
          <p:nvPr/>
        </p:nvPicPr>
        <p:blipFill>
          <a:blip r:embed="rId3"/>
          <a:stretch>
            <a:fillRect/>
          </a:stretch>
        </p:blipFill>
        <p:spPr>
          <a:xfrm>
            <a:off x="7142244" y="862642"/>
            <a:ext cx="1469501" cy="144492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2516638C-A3F6-7551-C464-28F4E443C96F}"/>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D3F557F9-45BC-0FA3-EE79-ECEEF870CDEF}"/>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pic>
        <p:nvPicPr>
          <p:cNvPr id="3" name="Imagen 2" descr="Una pantalla de un computador&#10;&#10;Descripción generada automáticamente con confianza media">
            <a:extLst>
              <a:ext uri="{FF2B5EF4-FFF2-40B4-BE49-F238E27FC236}">
                <a16:creationId xmlns:a16="http://schemas.microsoft.com/office/drawing/2014/main" id="{081A5005-4B1D-C068-C4F8-9E2C3FC09F02}"/>
              </a:ext>
            </a:extLst>
          </p:cNvPr>
          <p:cNvPicPr>
            <a:picLocks noChangeAspect="1"/>
          </p:cNvPicPr>
          <p:nvPr/>
        </p:nvPicPr>
        <p:blipFill>
          <a:blip r:embed="rId3"/>
          <a:stretch>
            <a:fillRect/>
          </a:stretch>
        </p:blipFill>
        <p:spPr>
          <a:xfrm>
            <a:off x="4690030" y="797809"/>
            <a:ext cx="3826049" cy="2989101"/>
          </a:xfrm>
          <a:prstGeom prst="rect">
            <a:avLst/>
          </a:prstGeom>
        </p:spPr>
      </p:pic>
      <p:pic>
        <p:nvPicPr>
          <p:cNvPr id="6" name="Imagen 5" descr="Una captura de pantalla de una computadora&#10;&#10;Descripción generada automáticamente">
            <a:extLst>
              <a:ext uri="{FF2B5EF4-FFF2-40B4-BE49-F238E27FC236}">
                <a16:creationId xmlns:a16="http://schemas.microsoft.com/office/drawing/2014/main" id="{A72DD6CF-8EFB-53E7-B447-DF62F1F20B24}"/>
              </a:ext>
            </a:extLst>
          </p:cNvPr>
          <p:cNvPicPr>
            <a:picLocks noChangeAspect="1"/>
          </p:cNvPicPr>
          <p:nvPr/>
        </p:nvPicPr>
        <p:blipFill>
          <a:blip r:embed="rId4"/>
          <a:stretch>
            <a:fillRect/>
          </a:stretch>
        </p:blipFill>
        <p:spPr>
          <a:xfrm>
            <a:off x="618685" y="797809"/>
            <a:ext cx="3928181" cy="2989100"/>
          </a:xfrm>
          <a:prstGeom prst="rect">
            <a:avLst/>
          </a:prstGeom>
        </p:spPr>
      </p:pic>
      <p:sp>
        <p:nvSpPr>
          <p:cNvPr id="8" name="CuadroTexto 7">
            <a:extLst>
              <a:ext uri="{FF2B5EF4-FFF2-40B4-BE49-F238E27FC236}">
                <a16:creationId xmlns:a16="http://schemas.microsoft.com/office/drawing/2014/main" id="{456A3F38-26A5-4BE4-27A1-9905C02DA5D3}"/>
              </a:ext>
            </a:extLst>
          </p:cNvPr>
          <p:cNvSpPr txBox="1"/>
          <p:nvPr/>
        </p:nvSpPr>
        <p:spPr>
          <a:xfrm>
            <a:off x="552359" y="4319954"/>
            <a:ext cx="8115967" cy="523220"/>
          </a:xfrm>
          <a:prstGeom prst="rect">
            <a:avLst/>
          </a:prstGeom>
          <a:noFill/>
        </p:spPr>
        <p:txBody>
          <a:bodyPr wrap="square">
            <a:spAutoFit/>
          </a:bodyPr>
          <a:lstStyle/>
          <a:p>
            <a:r>
              <a:rPr lang="es-MX" b="1"/>
              <a:t>Nota: </a:t>
            </a:r>
            <a:r>
              <a:rPr lang="es-MX"/>
              <a:t>La computadora de control debe de tener otra dirección IP, se recomienda que sea estática; para el proyecto se asigno que la conexión alámbrica tuviera la dirección 192.168.1.2</a:t>
            </a:r>
          </a:p>
        </p:txBody>
      </p:sp>
      <p:sp>
        <p:nvSpPr>
          <p:cNvPr id="9" name="CuadroTexto 8">
            <a:extLst>
              <a:ext uri="{FF2B5EF4-FFF2-40B4-BE49-F238E27FC236}">
                <a16:creationId xmlns:a16="http://schemas.microsoft.com/office/drawing/2014/main" id="{9971CB49-37E5-C590-F401-14E9AEDFDF83}"/>
              </a:ext>
            </a:extLst>
          </p:cNvPr>
          <p:cNvSpPr txBox="1"/>
          <p:nvPr/>
        </p:nvSpPr>
        <p:spPr>
          <a:xfrm>
            <a:off x="552358" y="468760"/>
            <a:ext cx="8115967" cy="307777"/>
          </a:xfrm>
          <a:prstGeom prst="rect">
            <a:avLst/>
          </a:prstGeom>
          <a:noFill/>
        </p:spPr>
        <p:txBody>
          <a:bodyPr wrap="square">
            <a:spAutoFit/>
          </a:bodyPr>
          <a:lstStyle/>
          <a:p>
            <a:r>
              <a:rPr lang="es-MX" b="1"/>
              <a:t>Ajustes generales del robot</a:t>
            </a:r>
            <a:endParaRPr lang="es-MX"/>
          </a:p>
        </p:txBody>
      </p:sp>
      <p:sp>
        <p:nvSpPr>
          <p:cNvPr id="10" name="CuadroTexto 9">
            <a:extLst>
              <a:ext uri="{FF2B5EF4-FFF2-40B4-BE49-F238E27FC236}">
                <a16:creationId xmlns:a16="http://schemas.microsoft.com/office/drawing/2014/main" id="{37C99739-3CE3-A1E4-6B78-8593195F8D1A}"/>
              </a:ext>
            </a:extLst>
          </p:cNvPr>
          <p:cNvSpPr txBox="1"/>
          <p:nvPr/>
        </p:nvSpPr>
        <p:spPr>
          <a:xfrm>
            <a:off x="618685" y="3808181"/>
            <a:ext cx="3928181" cy="307777"/>
          </a:xfrm>
          <a:prstGeom prst="rect">
            <a:avLst/>
          </a:prstGeom>
          <a:noFill/>
        </p:spPr>
        <p:txBody>
          <a:bodyPr wrap="square">
            <a:spAutoFit/>
          </a:bodyPr>
          <a:lstStyle/>
          <a:p>
            <a:pPr algn="ctr"/>
            <a:r>
              <a:rPr lang="es-MX" b="1"/>
              <a:t>Activación de control remoto</a:t>
            </a:r>
          </a:p>
        </p:txBody>
      </p:sp>
      <p:sp>
        <p:nvSpPr>
          <p:cNvPr id="11" name="CuadroTexto 10">
            <a:extLst>
              <a:ext uri="{FF2B5EF4-FFF2-40B4-BE49-F238E27FC236}">
                <a16:creationId xmlns:a16="http://schemas.microsoft.com/office/drawing/2014/main" id="{7DFB45D8-8F16-67F3-71BD-4EE843298E53}"/>
              </a:ext>
            </a:extLst>
          </p:cNvPr>
          <p:cNvSpPr txBox="1"/>
          <p:nvPr/>
        </p:nvSpPr>
        <p:spPr>
          <a:xfrm>
            <a:off x="4638963" y="3756291"/>
            <a:ext cx="3928181" cy="307777"/>
          </a:xfrm>
          <a:prstGeom prst="rect">
            <a:avLst/>
          </a:prstGeom>
          <a:noFill/>
        </p:spPr>
        <p:txBody>
          <a:bodyPr wrap="square">
            <a:spAutoFit/>
          </a:bodyPr>
          <a:lstStyle/>
          <a:p>
            <a:pPr algn="ctr"/>
            <a:r>
              <a:rPr lang="es-MX" b="1"/>
              <a:t>Asignación de dirección IP</a:t>
            </a:r>
          </a:p>
        </p:txBody>
      </p:sp>
    </p:spTree>
    <p:extLst>
      <p:ext uri="{BB962C8B-B14F-4D97-AF65-F5344CB8AC3E}">
        <p14:creationId xmlns:p14="http://schemas.microsoft.com/office/powerpoint/2010/main" val="3569378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5BF7B0BF-4E00-1FA2-065C-11F99C508CAC}"/>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EF4743AA-832C-31B3-B09F-1C381CA91CCD}"/>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pic>
        <p:nvPicPr>
          <p:cNvPr id="15" name="Imagen 14" descr="Pantalla de un computador&#10;&#10;Descripción generada automáticamente con confianza media">
            <a:extLst>
              <a:ext uri="{FF2B5EF4-FFF2-40B4-BE49-F238E27FC236}">
                <a16:creationId xmlns:a16="http://schemas.microsoft.com/office/drawing/2014/main" id="{1E9DC1BA-8D6F-DA88-79B5-3C59C89801C7}"/>
              </a:ext>
            </a:extLst>
          </p:cNvPr>
          <p:cNvPicPr>
            <a:picLocks noChangeAspect="1"/>
          </p:cNvPicPr>
          <p:nvPr/>
        </p:nvPicPr>
        <p:blipFill>
          <a:blip r:embed="rId3"/>
          <a:stretch>
            <a:fillRect/>
          </a:stretch>
        </p:blipFill>
        <p:spPr>
          <a:xfrm>
            <a:off x="5623667" y="128968"/>
            <a:ext cx="2847374" cy="2211164"/>
          </a:xfrm>
          <a:prstGeom prst="rect">
            <a:avLst/>
          </a:prstGeom>
        </p:spPr>
      </p:pic>
      <p:pic>
        <p:nvPicPr>
          <p:cNvPr id="17" name="Imagen 16" descr="Pantalla de computadora&#10;&#10;Descripción generada automáticamente con confianza media">
            <a:extLst>
              <a:ext uri="{FF2B5EF4-FFF2-40B4-BE49-F238E27FC236}">
                <a16:creationId xmlns:a16="http://schemas.microsoft.com/office/drawing/2014/main" id="{27A397A2-B08E-B69B-659A-87A8FCD0B394}"/>
              </a:ext>
            </a:extLst>
          </p:cNvPr>
          <p:cNvPicPr>
            <a:picLocks noChangeAspect="1"/>
          </p:cNvPicPr>
          <p:nvPr/>
        </p:nvPicPr>
        <p:blipFill>
          <a:blip r:embed="rId4"/>
          <a:stretch>
            <a:fillRect/>
          </a:stretch>
        </p:blipFill>
        <p:spPr>
          <a:xfrm>
            <a:off x="5623667" y="2467577"/>
            <a:ext cx="2847374" cy="2160000"/>
          </a:xfrm>
          <a:prstGeom prst="rect">
            <a:avLst/>
          </a:prstGeom>
        </p:spPr>
      </p:pic>
      <p:sp>
        <p:nvSpPr>
          <p:cNvPr id="3" name="CuadroTexto 2">
            <a:extLst>
              <a:ext uri="{FF2B5EF4-FFF2-40B4-BE49-F238E27FC236}">
                <a16:creationId xmlns:a16="http://schemas.microsoft.com/office/drawing/2014/main" id="{54867FCA-CED9-338F-FE4F-5AFAB4635E59}"/>
              </a:ext>
            </a:extLst>
          </p:cNvPr>
          <p:cNvSpPr txBox="1"/>
          <p:nvPr/>
        </p:nvSpPr>
        <p:spPr>
          <a:xfrm>
            <a:off x="498764" y="503406"/>
            <a:ext cx="5124903" cy="3970318"/>
          </a:xfrm>
          <a:prstGeom prst="rect">
            <a:avLst/>
          </a:prstGeom>
          <a:noFill/>
        </p:spPr>
        <p:txBody>
          <a:bodyPr wrap="square">
            <a:spAutoFit/>
          </a:bodyPr>
          <a:lstStyle/>
          <a:p>
            <a:r>
              <a:rPr lang="es-MX" b="1"/>
              <a:t>Tool Center Point (TCP)</a:t>
            </a:r>
          </a:p>
          <a:p>
            <a:pPr>
              <a:buFont typeface="Arial" panose="020B0604020202020204" pitchFamily="34" charset="0"/>
              <a:buChar char="•"/>
            </a:pPr>
            <a:r>
              <a:rPr lang="es-MX" b="1"/>
              <a:t>Propósito</a:t>
            </a:r>
            <a:r>
              <a:rPr lang="es-MX"/>
              <a:t>: Configurar la posición y orientación del TCP, que representa el punto de interacción de la herramienta montada en el robot.</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a:t>Ajustar la posición del TCP en coordenadas X, Y, Z.</a:t>
            </a:r>
          </a:p>
          <a:p>
            <a:pPr marL="742950" lvl="1" indent="-285750">
              <a:buFont typeface="Arial" panose="020B0604020202020204" pitchFamily="34" charset="0"/>
              <a:buChar char="•"/>
            </a:pPr>
            <a:r>
              <a:rPr lang="es-MX"/>
              <a:t>Configurar la orientación en rotaciones </a:t>
            </a:r>
            <a:r>
              <a:rPr lang="es-MX" err="1"/>
              <a:t>Rx</a:t>
            </a:r>
            <a:r>
              <a:rPr lang="es-MX"/>
              <a:t>, </a:t>
            </a:r>
            <a:r>
              <a:rPr lang="es-MX" err="1"/>
              <a:t>Ry</a:t>
            </a:r>
            <a:r>
              <a:rPr lang="es-MX"/>
              <a:t>, </a:t>
            </a:r>
            <a:r>
              <a:rPr lang="es-MX" err="1"/>
              <a:t>Rz</a:t>
            </a:r>
            <a:r>
              <a:rPr lang="es-MX"/>
              <a:t>.</a:t>
            </a:r>
          </a:p>
          <a:p>
            <a:pPr marL="742950" lvl="1" indent="-285750">
              <a:buFont typeface="Arial" panose="020B0604020202020204" pitchFamily="34" charset="0"/>
              <a:buChar char="•"/>
            </a:pPr>
            <a:r>
              <a:rPr lang="es-MX"/>
              <a:t>Definir el peso y el centro de gravedad de la herramienta montada.</a:t>
            </a:r>
          </a:p>
          <a:p>
            <a:endParaRPr lang="es-MX" b="1"/>
          </a:p>
          <a:p>
            <a:r>
              <a:rPr lang="es-MX" b="1"/>
              <a:t>Robot </a:t>
            </a:r>
            <a:r>
              <a:rPr lang="es-MX" b="1" err="1"/>
              <a:t>Mounting</a:t>
            </a:r>
            <a:r>
              <a:rPr lang="es-MX" b="1"/>
              <a:t> and Angle</a:t>
            </a:r>
          </a:p>
          <a:p>
            <a:pPr>
              <a:buFont typeface="Arial" panose="020B0604020202020204" pitchFamily="34" charset="0"/>
              <a:buChar char="•"/>
            </a:pPr>
            <a:r>
              <a:rPr lang="es-MX" b="1"/>
              <a:t>Propósito</a:t>
            </a:r>
            <a:r>
              <a:rPr lang="es-MX"/>
              <a:t>: Configurar el montaje y la orientación inicial del robot.</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a:t>Ajustar el ángulo y la posición del robot según su montaje físico (por ejemplo, en pared, techo o suelo).</a:t>
            </a:r>
          </a:p>
          <a:p>
            <a:pPr marL="742950" lvl="1" indent="-285750">
              <a:buFont typeface="Arial" panose="020B0604020202020204" pitchFamily="34" charset="0"/>
              <a:buChar char="•"/>
            </a:pPr>
            <a:r>
              <a:rPr lang="es-MX"/>
              <a:t>Ver una representación gráfica del robot para validar los cambios.</a:t>
            </a:r>
          </a:p>
        </p:txBody>
      </p:sp>
    </p:spTree>
    <p:extLst>
      <p:ext uri="{BB962C8B-B14F-4D97-AF65-F5344CB8AC3E}">
        <p14:creationId xmlns:p14="http://schemas.microsoft.com/office/powerpoint/2010/main" val="3327445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19227C7C-F4FF-18E2-4BDF-EA43AAC71191}"/>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3AAE293A-2F50-DFB7-1789-41440B9C9FBB}"/>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sp>
        <p:nvSpPr>
          <p:cNvPr id="3" name="CuadroTexto 2">
            <a:extLst>
              <a:ext uri="{FF2B5EF4-FFF2-40B4-BE49-F238E27FC236}">
                <a16:creationId xmlns:a16="http://schemas.microsoft.com/office/drawing/2014/main" id="{BFDBD9C4-B8B5-8C36-8197-87FCBFA0AD2F}"/>
              </a:ext>
            </a:extLst>
          </p:cNvPr>
          <p:cNvSpPr txBox="1"/>
          <p:nvPr/>
        </p:nvSpPr>
        <p:spPr>
          <a:xfrm>
            <a:off x="498764" y="457226"/>
            <a:ext cx="5124903" cy="4401205"/>
          </a:xfrm>
          <a:prstGeom prst="rect">
            <a:avLst/>
          </a:prstGeom>
          <a:noFill/>
        </p:spPr>
        <p:txBody>
          <a:bodyPr wrap="square">
            <a:spAutoFit/>
          </a:bodyPr>
          <a:lstStyle/>
          <a:p>
            <a:r>
              <a:rPr lang="es-MX" b="1"/>
              <a:t>Configuración de Inicio Automático</a:t>
            </a:r>
          </a:p>
          <a:p>
            <a:pPr>
              <a:buFont typeface="Arial" panose="020B0604020202020204" pitchFamily="34" charset="0"/>
              <a:buChar char="•"/>
            </a:pPr>
            <a:r>
              <a:rPr lang="es-MX" b="1"/>
              <a:t>Propósito</a:t>
            </a:r>
            <a:r>
              <a:rPr lang="es-MX"/>
              <a:t>: Configurar el comportamiento del robot al iniciar o reiniciar el sistema.</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a:t>Permitir que el robot se mueva automáticamente a una posición inicial al encenderse.</a:t>
            </a:r>
          </a:p>
          <a:p>
            <a:pPr marL="742950" lvl="1" indent="-285750">
              <a:buFont typeface="Arial" panose="020B0604020202020204" pitchFamily="34" charset="0"/>
              <a:buChar char="•"/>
            </a:pPr>
            <a:r>
              <a:rPr lang="es-MX"/>
              <a:t>Configurar la posición inicial del robot (Home).</a:t>
            </a:r>
          </a:p>
          <a:p>
            <a:pPr marL="742950" lvl="1" indent="-285750">
              <a:buFont typeface="Arial" panose="020B0604020202020204" pitchFamily="34" charset="0"/>
              <a:buChar char="•"/>
            </a:pPr>
            <a:r>
              <a:rPr lang="es-MX"/>
              <a:t>Activar/desactivar la función de inicio automático para evitar movimientos no deseados.</a:t>
            </a:r>
          </a:p>
          <a:p>
            <a:endParaRPr lang="es-MX" b="1"/>
          </a:p>
          <a:p>
            <a:r>
              <a:rPr lang="es-MX" b="1"/>
              <a:t>Transición de Modos de Velocidad</a:t>
            </a:r>
          </a:p>
          <a:p>
            <a:pPr>
              <a:buFont typeface="Arial" panose="020B0604020202020204" pitchFamily="34" charset="0"/>
              <a:buChar char="•"/>
            </a:pPr>
            <a:r>
              <a:rPr lang="es-MX" b="1"/>
              <a:t>Propósito</a:t>
            </a:r>
            <a:r>
              <a:rPr lang="es-MX"/>
              <a:t>: Configurar la transición entre modos de velocidad para garantizar movimientos suaves al cambiar entre velocidad normal y reducida.</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a:t>Definir la distancia de transición entre modos.</a:t>
            </a:r>
          </a:p>
          <a:p>
            <a:pPr marL="742950" lvl="1" indent="-285750">
              <a:buFont typeface="Arial" panose="020B0604020202020204" pitchFamily="34" charset="0"/>
              <a:buChar char="•"/>
            </a:pPr>
            <a:r>
              <a:rPr lang="es-MX"/>
              <a:t>Configurar velocidades y tiempos de reacción para evitar movimientos bruscos.</a:t>
            </a:r>
          </a:p>
          <a:p>
            <a:pPr marL="742950" lvl="1" indent="-285750">
              <a:buFont typeface="Arial" panose="020B0604020202020204" pitchFamily="34" charset="0"/>
              <a:buChar char="•"/>
            </a:pPr>
            <a:r>
              <a:rPr lang="es-MX"/>
              <a:t>Visualizar gráficamente cómo se realiza la transición para validarla antes de aplicarla.</a:t>
            </a:r>
          </a:p>
        </p:txBody>
      </p:sp>
      <p:pic>
        <p:nvPicPr>
          <p:cNvPr id="19" name="Imagen 18" descr="Pantalla de un computador&#10;&#10;Descripción generada automáticamente con confianza media">
            <a:extLst>
              <a:ext uri="{FF2B5EF4-FFF2-40B4-BE49-F238E27FC236}">
                <a16:creationId xmlns:a16="http://schemas.microsoft.com/office/drawing/2014/main" id="{18217F02-C406-11B2-BC59-2F43EF45D91A}"/>
              </a:ext>
            </a:extLst>
          </p:cNvPr>
          <p:cNvPicPr>
            <a:picLocks noChangeAspect="1"/>
          </p:cNvPicPr>
          <p:nvPr/>
        </p:nvPicPr>
        <p:blipFill>
          <a:blip r:embed="rId3"/>
          <a:stretch>
            <a:fillRect/>
          </a:stretch>
        </p:blipFill>
        <p:spPr>
          <a:xfrm>
            <a:off x="5816589" y="351528"/>
            <a:ext cx="2520000" cy="1929374"/>
          </a:xfrm>
          <a:prstGeom prst="rect">
            <a:avLst/>
          </a:prstGeom>
        </p:spPr>
      </p:pic>
      <p:pic>
        <p:nvPicPr>
          <p:cNvPr id="21" name="Imagen 20" descr="Pantalla de una computadora&#10;&#10;Descripción generada automáticamente">
            <a:extLst>
              <a:ext uri="{FF2B5EF4-FFF2-40B4-BE49-F238E27FC236}">
                <a16:creationId xmlns:a16="http://schemas.microsoft.com/office/drawing/2014/main" id="{F01144CC-B688-9A2B-BEE2-CD5BFC35DB7A}"/>
              </a:ext>
            </a:extLst>
          </p:cNvPr>
          <p:cNvPicPr>
            <a:picLocks noChangeAspect="1"/>
          </p:cNvPicPr>
          <p:nvPr/>
        </p:nvPicPr>
        <p:blipFill>
          <a:blip r:embed="rId4"/>
          <a:stretch>
            <a:fillRect/>
          </a:stretch>
        </p:blipFill>
        <p:spPr>
          <a:xfrm>
            <a:off x="5816589" y="2731879"/>
            <a:ext cx="2520000" cy="2010094"/>
          </a:xfrm>
          <a:prstGeom prst="rect">
            <a:avLst/>
          </a:prstGeom>
        </p:spPr>
      </p:pic>
    </p:spTree>
    <p:extLst>
      <p:ext uri="{BB962C8B-B14F-4D97-AF65-F5344CB8AC3E}">
        <p14:creationId xmlns:p14="http://schemas.microsoft.com/office/powerpoint/2010/main" val="3041596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B162A0ED-CC14-2E85-D3C6-5B8DC1B13F15}"/>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50E76E3C-BDDD-B4E3-D2BE-5C5DC28EDDA8}"/>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sp>
        <p:nvSpPr>
          <p:cNvPr id="3" name="CuadroTexto 2">
            <a:extLst>
              <a:ext uri="{FF2B5EF4-FFF2-40B4-BE49-F238E27FC236}">
                <a16:creationId xmlns:a16="http://schemas.microsoft.com/office/drawing/2014/main" id="{7F2D0260-74FC-B850-1E05-25653B15B9B0}"/>
              </a:ext>
            </a:extLst>
          </p:cNvPr>
          <p:cNvSpPr txBox="1"/>
          <p:nvPr/>
        </p:nvSpPr>
        <p:spPr>
          <a:xfrm>
            <a:off x="498765" y="457226"/>
            <a:ext cx="5571836" cy="4401205"/>
          </a:xfrm>
          <a:prstGeom prst="rect">
            <a:avLst/>
          </a:prstGeom>
          <a:noFill/>
        </p:spPr>
        <p:txBody>
          <a:bodyPr wrap="square">
            <a:spAutoFit/>
          </a:bodyPr>
          <a:lstStyle/>
          <a:p>
            <a:r>
              <a:rPr lang="es-MX" b="1"/>
              <a:t>Configuración de Home (Posición Inicial)</a:t>
            </a:r>
          </a:p>
          <a:p>
            <a:pPr>
              <a:buFont typeface="Arial" panose="020B0604020202020204" pitchFamily="34" charset="0"/>
              <a:buChar char="•"/>
            </a:pPr>
            <a:r>
              <a:rPr lang="es-MX" b="1"/>
              <a:t>Propósito</a:t>
            </a:r>
            <a:r>
              <a:rPr lang="es-MX"/>
              <a:t>: Definir y gestionar la posición inicial o de referencia del robot.</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b="1"/>
              <a:t>Editar posición</a:t>
            </a:r>
            <a:r>
              <a:rPr lang="es-MX"/>
              <a:t>: Permite ajustar las coordenadas articulares para definir una nueva posición inicial.</a:t>
            </a:r>
          </a:p>
          <a:p>
            <a:pPr marL="742950" lvl="1" indent="-285750">
              <a:buFont typeface="Arial" panose="020B0604020202020204" pitchFamily="34" charset="0"/>
              <a:buChar char="•"/>
            </a:pPr>
            <a:r>
              <a:rPr lang="es-MX" b="1"/>
              <a:t>Eliminar</a:t>
            </a:r>
            <a:r>
              <a:rPr lang="es-MX"/>
              <a:t>: Borra la configuración actual de Home.</a:t>
            </a:r>
          </a:p>
          <a:p>
            <a:pPr marL="742950" lvl="1" indent="-285750">
              <a:buFont typeface="Arial" panose="020B0604020202020204" pitchFamily="34" charset="0"/>
              <a:buChar char="•"/>
            </a:pPr>
            <a:r>
              <a:rPr lang="es-MX" b="1"/>
              <a:t>Mover a Home</a:t>
            </a:r>
            <a:r>
              <a:rPr lang="es-MX"/>
              <a:t>: Envía el robot a la posición configurada como Home.</a:t>
            </a:r>
          </a:p>
          <a:p>
            <a:pPr marL="457200" lvl="1"/>
            <a:endParaRPr lang="es-MX" b="1"/>
          </a:p>
          <a:p>
            <a:r>
              <a:rPr lang="es-MX" b="1"/>
              <a:t>Configuración de Interfaces I/O</a:t>
            </a:r>
          </a:p>
          <a:p>
            <a:pPr>
              <a:buFont typeface="Arial" panose="020B0604020202020204" pitchFamily="34" charset="0"/>
              <a:buChar char="•"/>
            </a:pPr>
            <a:r>
              <a:rPr lang="es-MX" b="1"/>
              <a:t>Propósito</a:t>
            </a:r>
            <a:r>
              <a:rPr lang="es-MX"/>
              <a:t>: Configurar las entradas y salidas analógicas y digitales del robot.</a:t>
            </a:r>
          </a:p>
          <a:p>
            <a:pPr>
              <a:buFont typeface="Arial" panose="020B0604020202020204" pitchFamily="34" charset="0"/>
              <a:buChar char="•"/>
            </a:pPr>
            <a:r>
              <a:rPr lang="es-MX" b="1"/>
              <a:t>Funciones principales</a:t>
            </a:r>
            <a:r>
              <a:rPr lang="es-MX"/>
              <a:t>:</a:t>
            </a:r>
          </a:p>
          <a:p>
            <a:pPr marL="742950" lvl="1" indent="-285750">
              <a:buFont typeface="Arial" panose="020B0604020202020204" pitchFamily="34" charset="0"/>
              <a:buChar char="•"/>
            </a:pPr>
            <a:r>
              <a:rPr lang="es-MX"/>
              <a:t>Ajustar el rango de las entradas analógicas (0-10V o 4-20mA).</a:t>
            </a:r>
          </a:p>
          <a:p>
            <a:pPr marL="742950" lvl="1" indent="-285750">
              <a:buFont typeface="Arial" panose="020B0604020202020204" pitchFamily="34" charset="0"/>
              <a:buChar char="•"/>
            </a:pPr>
            <a:r>
              <a:rPr lang="es-MX"/>
              <a:t>Configurar el modo de salida digital (por ejemplo, activación por pulsos o constantes).</a:t>
            </a:r>
          </a:p>
          <a:p>
            <a:pPr marL="742950" lvl="1" indent="-285750">
              <a:buFont typeface="Arial" panose="020B0604020202020204" pitchFamily="34" charset="0"/>
              <a:buChar char="•"/>
            </a:pPr>
            <a:r>
              <a:rPr lang="es-MX"/>
              <a:t>Asignar funciones específicas a las señales de I/O para interactuar con periféricos externos.</a:t>
            </a:r>
          </a:p>
        </p:txBody>
      </p:sp>
      <p:pic>
        <p:nvPicPr>
          <p:cNvPr id="23" name="Imagen 22" descr="Una pantalla de un computador&#10;&#10;Descripción generada automáticamente con confianza media">
            <a:extLst>
              <a:ext uri="{FF2B5EF4-FFF2-40B4-BE49-F238E27FC236}">
                <a16:creationId xmlns:a16="http://schemas.microsoft.com/office/drawing/2014/main" id="{44A233B4-F144-420F-5734-07592270002B}"/>
              </a:ext>
            </a:extLst>
          </p:cNvPr>
          <p:cNvPicPr>
            <a:picLocks noChangeAspect="1"/>
          </p:cNvPicPr>
          <p:nvPr/>
        </p:nvPicPr>
        <p:blipFill>
          <a:blip r:embed="rId3"/>
          <a:stretch>
            <a:fillRect/>
          </a:stretch>
        </p:blipFill>
        <p:spPr>
          <a:xfrm>
            <a:off x="6124196" y="271073"/>
            <a:ext cx="2521040" cy="1867145"/>
          </a:xfrm>
          <a:prstGeom prst="rect">
            <a:avLst/>
          </a:prstGeom>
        </p:spPr>
      </p:pic>
      <p:pic>
        <p:nvPicPr>
          <p:cNvPr id="25" name="Imagen 24" descr="Pantalla de un computador&#10;&#10;Descripción generada automáticamente con confianza media">
            <a:extLst>
              <a:ext uri="{FF2B5EF4-FFF2-40B4-BE49-F238E27FC236}">
                <a16:creationId xmlns:a16="http://schemas.microsoft.com/office/drawing/2014/main" id="{1C639C7B-8BD9-405D-AB6E-04960224648F}"/>
              </a:ext>
            </a:extLst>
          </p:cNvPr>
          <p:cNvPicPr>
            <a:picLocks noChangeAspect="1"/>
          </p:cNvPicPr>
          <p:nvPr/>
        </p:nvPicPr>
        <p:blipFill>
          <a:blip r:embed="rId4"/>
          <a:stretch>
            <a:fillRect/>
          </a:stretch>
        </p:blipFill>
        <p:spPr>
          <a:xfrm>
            <a:off x="6124788" y="2383367"/>
            <a:ext cx="2520448" cy="1969101"/>
          </a:xfrm>
          <a:prstGeom prst="rect">
            <a:avLst/>
          </a:prstGeom>
        </p:spPr>
      </p:pic>
    </p:spTree>
    <p:extLst>
      <p:ext uri="{BB962C8B-B14F-4D97-AF65-F5344CB8AC3E}">
        <p14:creationId xmlns:p14="http://schemas.microsoft.com/office/powerpoint/2010/main" val="3102760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8E88A03D-1538-96C4-4E59-391323A276B9}"/>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196DAC10-F306-0D9D-EE28-580D6CE1C568}"/>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sp>
        <p:nvSpPr>
          <p:cNvPr id="8" name="CuadroTexto 7">
            <a:extLst>
              <a:ext uri="{FF2B5EF4-FFF2-40B4-BE49-F238E27FC236}">
                <a16:creationId xmlns:a16="http://schemas.microsoft.com/office/drawing/2014/main" id="{E5131FBF-3E36-49AA-FA6F-1C00E10F2D60}"/>
              </a:ext>
            </a:extLst>
          </p:cNvPr>
          <p:cNvSpPr txBox="1"/>
          <p:nvPr/>
        </p:nvSpPr>
        <p:spPr>
          <a:xfrm>
            <a:off x="552359" y="857515"/>
            <a:ext cx="7778736" cy="523220"/>
          </a:xfrm>
          <a:prstGeom prst="rect">
            <a:avLst/>
          </a:prstGeom>
          <a:noFill/>
        </p:spPr>
        <p:txBody>
          <a:bodyPr wrap="square">
            <a:spAutoFit/>
          </a:bodyPr>
          <a:lstStyle/>
          <a:p>
            <a:r>
              <a:rPr lang="es-MX"/>
              <a:t>En este apartado todos los métodos de comunicación deben de estar desactivados como se muestra en las imágenes; esto es necesario para poder usar la comunicación mediante RTDE.</a:t>
            </a:r>
          </a:p>
        </p:txBody>
      </p:sp>
      <p:sp>
        <p:nvSpPr>
          <p:cNvPr id="9" name="CuadroTexto 8">
            <a:extLst>
              <a:ext uri="{FF2B5EF4-FFF2-40B4-BE49-F238E27FC236}">
                <a16:creationId xmlns:a16="http://schemas.microsoft.com/office/drawing/2014/main" id="{94E8DCEF-EC16-9544-CD06-D67997F5CED6}"/>
              </a:ext>
            </a:extLst>
          </p:cNvPr>
          <p:cNvSpPr txBox="1"/>
          <p:nvPr/>
        </p:nvSpPr>
        <p:spPr>
          <a:xfrm>
            <a:off x="552358" y="468760"/>
            <a:ext cx="8115967" cy="307777"/>
          </a:xfrm>
          <a:prstGeom prst="rect">
            <a:avLst/>
          </a:prstGeom>
          <a:noFill/>
        </p:spPr>
        <p:txBody>
          <a:bodyPr wrap="square">
            <a:spAutoFit/>
          </a:bodyPr>
          <a:lstStyle/>
          <a:p>
            <a:r>
              <a:rPr lang="es-MX" b="1"/>
              <a:t>Ajustes de comunicación de robot (apartado de instalación)</a:t>
            </a:r>
            <a:endParaRPr lang="es-MX"/>
          </a:p>
        </p:txBody>
      </p:sp>
      <p:pic>
        <p:nvPicPr>
          <p:cNvPr id="4" name="Imagen 3" descr="Pantalla de una computadora&#10;&#10;Descripción generada automáticamente">
            <a:extLst>
              <a:ext uri="{FF2B5EF4-FFF2-40B4-BE49-F238E27FC236}">
                <a16:creationId xmlns:a16="http://schemas.microsoft.com/office/drawing/2014/main" id="{D5C76358-410C-02E1-309E-0C39B4A26E1E}"/>
              </a:ext>
            </a:extLst>
          </p:cNvPr>
          <p:cNvPicPr>
            <a:picLocks noChangeAspect="1"/>
          </p:cNvPicPr>
          <p:nvPr/>
        </p:nvPicPr>
        <p:blipFill>
          <a:blip r:embed="rId3"/>
          <a:stretch>
            <a:fillRect/>
          </a:stretch>
        </p:blipFill>
        <p:spPr>
          <a:xfrm>
            <a:off x="552358" y="2185994"/>
            <a:ext cx="2438094" cy="1800000"/>
          </a:xfrm>
          <a:prstGeom prst="rect">
            <a:avLst/>
          </a:prstGeom>
        </p:spPr>
      </p:pic>
      <p:pic>
        <p:nvPicPr>
          <p:cNvPr id="7" name="Imagen 6" descr="Pantalla de una computadora&#10;&#10;Descripción generada automáticamente">
            <a:extLst>
              <a:ext uri="{FF2B5EF4-FFF2-40B4-BE49-F238E27FC236}">
                <a16:creationId xmlns:a16="http://schemas.microsoft.com/office/drawing/2014/main" id="{56D1C450-5862-C624-A49A-FED083323C22}"/>
              </a:ext>
            </a:extLst>
          </p:cNvPr>
          <p:cNvPicPr>
            <a:picLocks noChangeAspect="1"/>
          </p:cNvPicPr>
          <p:nvPr/>
        </p:nvPicPr>
        <p:blipFill>
          <a:blip r:embed="rId4"/>
          <a:stretch>
            <a:fillRect/>
          </a:stretch>
        </p:blipFill>
        <p:spPr>
          <a:xfrm>
            <a:off x="3340193" y="2185994"/>
            <a:ext cx="2348623" cy="1800000"/>
          </a:xfrm>
          <a:prstGeom prst="rect">
            <a:avLst/>
          </a:prstGeom>
        </p:spPr>
      </p:pic>
      <p:pic>
        <p:nvPicPr>
          <p:cNvPr id="13" name="Imagen 12" descr="Pantalla de una computadora&#10;&#10;Descripción generada automáticamente">
            <a:extLst>
              <a:ext uri="{FF2B5EF4-FFF2-40B4-BE49-F238E27FC236}">
                <a16:creationId xmlns:a16="http://schemas.microsoft.com/office/drawing/2014/main" id="{519CB622-B0F6-BC35-9C6E-06310A2249CB}"/>
              </a:ext>
            </a:extLst>
          </p:cNvPr>
          <p:cNvPicPr>
            <a:picLocks noChangeAspect="1"/>
          </p:cNvPicPr>
          <p:nvPr/>
        </p:nvPicPr>
        <p:blipFill>
          <a:blip r:embed="rId5"/>
          <a:stretch>
            <a:fillRect/>
          </a:stretch>
        </p:blipFill>
        <p:spPr>
          <a:xfrm>
            <a:off x="6038557" y="2185994"/>
            <a:ext cx="2292538" cy="1800000"/>
          </a:xfrm>
          <a:prstGeom prst="rect">
            <a:avLst/>
          </a:prstGeom>
        </p:spPr>
      </p:pic>
    </p:spTree>
    <p:extLst>
      <p:ext uri="{BB962C8B-B14F-4D97-AF65-F5344CB8AC3E}">
        <p14:creationId xmlns:p14="http://schemas.microsoft.com/office/powerpoint/2010/main" val="514638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21">
          <a:extLst>
            <a:ext uri="{FF2B5EF4-FFF2-40B4-BE49-F238E27FC236}">
              <a16:creationId xmlns:a16="http://schemas.microsoft.com/office/drawing/2014/main" id="{CDF81CA0-84C1-5D95-86EE-CD0AFE812134}"/>
            </a:ext>
          </a:extLst>
        </p:cNvPr>
        <p:cNvGrpSpPr/>
        <p:nvPr/>
      </p:nvGrpSpPr>
      <p:grpSpPr>
        <a:xfrm>
          <a:off x="0" y="0"/>
          <a:ext cx="0" cy="0"/>
          <a:chOff x="0" y="0"/>
          <a:chExt cx="0" cy="0"/>
        </a:xfrm>
      </p:grpSpPr>
      <p:sp>
        <p:nvSpPr>
          <p:cNvPr id="1522" name="Google Shape;1522;p33">
            <a:extLst>
              <a:ext uri="{FF2B5EF4-FFF2-40B4-BE49-F238E27FC236}">
                <a16:creationId xmlns:a16="http://schemas.microsoft.com/office/drawing/2014/main" id="{2B56FF70-18EE-00FE-C573-8A5247D62CEA}"/>
              </a:ext>
            </a:extLst>
          </p:cNvPr>
          <p:cNvSpPr txBox="1">
            <a:spLocks noGrp="1"/>
          </p:cNvSpPr>
          <p:nvPr>
            <p:ph type="title"/>
          </p:nvPr>
        </p:nvSpPr>
        <p:spPr>
          <a:xfrm>
            <a:off x="1104503" y="1742948"/>
            <a:ext cx="7198306" cy="1277400"/>
          </a:xfrm>
          <a:prstGeom prst="rect">
            <a:avLst/>
          </a:prstGeom>
        </p:spPr>
        <p:txBody>
          <a:bodyPr spcFirstLastPara="1" wrap="square" lIns="91425" tIns="91425" rIns="91425" bIns="91425" anchor="ctr" anchorCtr="0">
            <a:noAutofit/>
          </a:bodyPr>
          <a:lstStyle/>
          <a:p>
            <a:r>
              <a:rPr lang="en">
                <a:latin typeface="+mj-lt"/>
              </a:rPr>
              <a:t>Parámetros de seguridad UR5e para proyecto</a:t>
            </a:r>
          </a:p>
        </p:txBody>
      </p:sp>
    </p:spTree>
    <p:extLst>
      <p:ext uri="{BB962C8B-B14F-4D97-AF65-F5344CB8AC3E}">
        <p14:creationId xmlns:p14="http://schemas.microsoft.com/office/powerpoint/2010/main" val="33484431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68A0E8D6-D9BC-39BD-F324-6212813243E6}"/>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9D15899F-CBAC-D4CD-3A19-5A66C3E67BFB}"/>
              </a:ext>
            </a:extLst>
          </p:cNvPr>
          <p:cNvSpPr txBox="1">
            <a:spLocks noGrp="1"/>
          </p:cNvSpPr>
          <p:nvPr>
            <p:ph type="title"/>
          </p:nvPr>
        </p:nvSpPr>
        <p:spPr>
          <a:xfrm>
            <a:off x="544740" y="0"/>
            <a:ext cx="7704000" cy="572700"/>
          </a:xfrm>
          <a:prstGeom prst="rect">
            <a:avLst/>
          </a:prstGeom>
        </p:spPr>
        <p:txBody>
          <a:bodyPr spcFirstLastPara="1" wrap="square" lIns="91425" tIns="91425" rIns="91425" bIns="91425" anchor="b" anchorCtr="0">
            <a:noAutofit/>
          </a:bodyPr>
          <a:lstStyle/>
          <a:p>
            <a:pPr algn="l"/>
            <a:r>
              <a:rPr lang="en" sz="2800">
                <a:latin typeface="+mj-lt"/>
              </a:rPr>
              <a:t>Límites del robot</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F1FDB831-4975-7DF3-36AC-EA2B599473E9}"/>
              </a:ext>
            </a:extLst>
          </p:cNvPr>
          <p:cNvSpPr txBox="1"/>
          <p:nvPr/>
        </p:nvSpPr>
        <p:spPr>
          <a:xfrm>
            <a:off x="544740" y="431050"/>
            <a:ext cx="7951560" cy="1336790"/>
          </a:xfrm>
          <a:prstGeom prst="rect">
            <a:avLst/>
          </a:prstGeom>
          <a:noFill/>
          <a:ln>
            <a:noFill/>
          </a:ln>
        </p:spPr>
        <p:txBody>
          <a:bodyPr spcFirstLastPara="1" wrap="square" lIns="91425" tIns="91425" rIns="91425" bIns="91425" anchor="t" anchorCtr="0">
            <a:noAutofit/>
          </a:bodyPr>
          <a:lstStyle/>
          <a:p>
            <a:pPr algn="just">
              <a:spcBef>
                <a:spcPct val="0"/>
              </a:spcBef>
            </a:pPr>
            <a:r>
              <a:rPr lang="es-MX">
                <a:solidFill>
                  <a:schemeClr val="lt1"/>
                </a:solidFill>
                <a:latin typeface="+mj-lt"/>
              </a:rPr>
              <a:t>Esta pantalla permite configurar los límites de seguridad del robot, como potencia, velocidad, fuerza y distancias de frenado. Incluye:</a:t>
            </a:r>
          </a:p>
          <a:p>
            <a:pPr marL="285750" indent="-285750" algn="just">
              <a:spcBef>
                <a:spcPct val="0"/>
              </a:spcBef>
              <a:buFont typeface="Arial" panose="020B0604020202020204" pitchFamily="34" charset="0"/>
              <a:buChar char="•"/>
            </a:pPr>
            <a:r>
              <a:rPr lang="es-MX">
                <a:solidFill>
                  <a:schemeClr val="lt1"/>
                </a:solidFill>
                <a:latin typeface="+mj-lt"/>
              </a:rPr>
              <a:t>Modos de configuración: </a:t>
            </a:r>
          </a:p>
          <a:p>
            <a:pPr marL="540000" indent="-285750" algn="just">
              <a:spcBef>
                <a:spcPct val="0"/>
              </a:spcBef>
              <a:buFont typeface="Courier New" panose="02070309020205020404" pitchFamily="49" charset="0"/>
              <a:buChar char="o"/>
            </a:pPr>
            <a:r>
              <a:rPr lang="es-MX">
                <a:solidFill>
                  <a:schemeClr val="lt1"/>
                </a:solidFill>
                <a:latin typeface="+mj-lt"/>
              </a:rPr>
              <a:t>"Factory </a:t>
            </a:r>
            <a:r>
              <a:rPr lang="es-MX" err="1">
                <a:solidFill>
                  <a:schemeClr val="lt1"/>
                </a:solidFill>
                <a:latin typeface="+mj-lt"/>
              </a:rPr>
              <a:t>Presets</a:t>
            </a:r>
            <a:r>
              <a:rPr lang="es-MX">
                <a:solidFill>
                  <a:schemeClr val="lt1"/>
                </a:solidFill>
                <a:latin typeface="+mj-lt"/>
              </a:rPr>
              <a:t>": Configuraciones predeterminadas de fábrica.</a:t>
            </a:r>
          </a:p>
          <a:p>
            <a:pPr marL="540000" indent="-285750" algn="just">
              <a:spcBef>
                <a:spcPct val="0"/>
              </a:spcBef>
              <a:buFont typeface="Courier New" panose="02070309020205020404" pitchFamily="49" charset="0"/>
              <a:buChar char="o"/>
            </a:pPr>
            <a:r>
              <a:rPr lang="es-MX">
                <a:solidFill>
                  <a:schemeClr val="lt1"/>
                </a:solidFill>
                <a:latin typeface="+mj-lt"/>
              </a:rPr>
              <a:t>"</a:t>
            </a:r>
            <a:r>
              <a:rPr lang="es-MX" err="1">
                <a:solidFill>
                  <a:schemeClr val="lt1"/>
                </a:solidFill>
                <a:latin typeface="+mj-lt"/>
              </a:rPr>
              <a:t>Custom</a:t>
            </a:r>
            <a:r>
              <a:rPr lang="es-MX">
                <a:solidFill>
                  <a:schemeClr val="lt1"/>
                </a:solidFill>
                <a:latin typeface="+mj-lt"/>
              </a:rPr>
              <a:t>": Configuraciones personalizadas por el usuario.</a:t>
            </a:r>
          </a:p>
        </p:txBody>
      </p:sp>
      <p:pic>
        <p:nvPicPr>
          <p:cNvPr id="3" name="Imagen 2">
            <a:extLst>
              <a:ext uri="{FF2B5EF4-FFF2-40B4-BE49-F238E27FC236}">
                <a16:creationId xmlns:a16="http://schemas.microsoft.com/office/drawing/2014/main" id="{EE875749-10DB-C86E-ED0A-47BF74833BD6}"/>
              </a:ext>
            </a:extLst>
          </p:cNvPr>
          <p:cNvPicPr>
            <a:picLocks noChangeAspect="1"/>
          </p:cNvPicPr>
          <p:nvPr/>
        </p:nvPicPr>
        <p:blipFill>
          <a:blip r:embed="rId3"/>
          <a:stretch>
            <a:fillRect/>
          </a:stretch>
        </p:blipFill>
        <p:spPr>
          <a:xfrm>
            <a:off x="4572000" y="1750490"/>
            <a:ext cx="4114395" cy="3076154"/>
          </a:xfrm>
          <a:prstGeom prst="rect">
            <a:avLst/>
          </a:prstGeom>
        </p:spPr>
      </p:pic>
      <p:sp>
        <p:nvSpPr>
          <p:cNvPr id="5" name="CuadroTexto 4">
            <a:extLst>
              <a:ext uri="{FF2B5EF4-FFF2-40B4-BE49-F238E27FC236}">
                <a16:creationId xmlns:a16="http://schemas.microsoft.com/office/drawing/2014/main" id="{0B3FD51B-6D4B-D5FB-8146-C1B92ADC0375}"/>
              </a:ext>
            </a:extLst>
          </p:cNvPr>
          <p:cNvSpPr txBox="1"/>
          <p:nvPr/>
        </p:nvSpPr>
        <p:spPr>
          <a:xfrm>
            <a:off x="544740" y="1577785"/>
            <a:ext cx="3860370" cy="2246769"/>
          </a:xfrm>
          <a:prstGeom prst="rect">
            <a:avLst/>
          </a:prstGeom>
          <a:noFill/>
        </p:spPr>
        <p:txBody>
          <a:bodyPr wrap="square">
            <a:spAutoFit/>
          </a:bodyPr>
          <a:lstStyle/>
          <a:p>
            <a:pPr marL="285750" indent="-285750" algn="just">
              <a:spcBef>
                <a:spcPct val="0"/>
              </a:spcBef>
              <a:buFont typeface="Arial" panose="020B0604020202020204" pitchFamily="34" charset="0"/>
              <a:buChar char="•"/>
            </a:pPr>
            <a:r>
              <a:rPr lang="es-MX">
                <a:solidFill>
                  <a:schemeClr val="lt1"/>
                </a:solidFill>
                <a:latin typeface="+mj-lt"/>
              </a:rPr>
              <a:t>Parámetros ajustables: Potencia, </a:t>
            </a:r>
            <a:r>
              <a:rPr lang="es-MX" err="1">
                <a:solidFill>
                  <a:schemeClr val="lt1"/>
                </a:solidFill>
                <a:latin typeface="+mj-lt"/>
              </a:rPr>
              <a:t>momentum</a:t>
            </a:r>
            <a:r>
              <a:rPr lang="es-MX">
                <a:solidFill>
                  <a:schemeClr val="lt1"/>
                </a:solidFill>
                <a:latin typeface="+mj-lt"/>
              </a:rPr>
              <a:t>, tiempo y distancia de frenado, velocidad de la herramienta y fuerza en las articulaciones.</a:t>
            </a:r>
          </a:p>
          <a:p>
            <a:pPr marL="285750" indent="-285750" algn="just">
              <a:spcBef>
                <a:spcPct val="0"/>
              </a:spcBef>
              <a:buFont typeface="Arial" panose="020B0604020202020204" pitchFamily="34" charset="0"/>
              <a:buChar char="•"/>
            </a:pPr>
            <a:r>
              <a:rPr lang="es-MX">
                <a:solidFill>
                  <a:schemeClr val="lt1"/>
                </a:solidFill>
                <a:latin typeface="+mj-lt"/>
              </a:rPr>
              <a:t>Opciones de restricción: Permite elegir entre configuraciones más restrictivas o menos restrictivas.</a:t>
            </a:r>
          </a:p>
          <a:p>
            <a:pPr marL="285750" indent="-285750" algn="just">
              <a:spcBef>
                <a:spcPct val="0"/>
              </a:spcBef>
              <a:buFont typeface="Arial" panose="020B0604020202020204" pitchFamily="34" charset="0"/>
              <a:buChar char="•"/>
            </a:pPr>
            <a:r>
              <a:rPr lang="es-MX">
                <a:solidFill>
                  <a:schemeClr val="lt1"/>
                </a:solidFill>
                <a:latin typeface="+mj-lt"/>
              </a:rPr>
              <a:t>Controles adicionales: Botones para desbloquear o bloquear los parámetros mediante contraseña de seguridad.</a:t>
            </a:r>
            <a:endParaRPr lang="en">
              <a:solidFill>
                <a:schemeClr val="lt1"/>
              </a:solidFill>
              <a:latin typeface="+mj-lt"/>
            </a:endParaRPr>
          </a:p>
        </p:txBody>
      </p:sp>
    </p:spTree>
    <p:extLst>
      <p:ext uri="{BB962C8B-B14F-4D97-AF65-F5344CB8AC3E}">
        <p14:creationId xmlns:p14="http://schemas.microsoft.com/office/powerpoint/2010/main" val="412576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E633CDA8-671D-753E-FAE6-E6D47D03C616}"/>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B95252F7-D651-4BE2-438E-39E0E8DDD2A4}"/>
              </a:ext>
            </a:extLst>
          </p:cNvPr>
          <p:cNvSpPr txBox="1">
            <a:spLocks noGrp="1"/>
          </p:cNvSpPr>
          <p:nvPr>
            <p:ph type="title"/>
          </p:nvPr>
        </p:nvSpPr>
        <p:spPr>
          <a:xfrm>
            <a:off x="468540" y="0"/>
            <a:ext cx="7704000" cy="572700"/>
          </a:xfrm>
          <a:prstGeom prst="rect">
            <a:avLst/>
          </a:prstGeom>
        </p:spPr>
        <p:txBody>
          <a:bodyPr spcFirstLastPara="1" wrap="square" lIns="91425" tIns="91425" rIns="91425" bIns="91425" anchor="b" anchorCtr="0">
            <a:noAutofit/>
          </a:bodyPr>
          <a:lstStyle/>
          <a:p>
            <a:pPr algn="l"/>
            <a:r>
              <a:rPr lang="en" sz="2800">
                <a:latin typeface="+mj-lt"/>
              </a:rPr>
              <a:t>Límites de articulaciones</a:t>
            </a:r>
            <a:endParaRPr lang="en-US" sz="2800">
              <a:solidFill>
                <a:srgbClr val="000000"/>
              </a:solidFill>
              <a:latin typeface="+mj-lt"/>
            </a:endParaRPr>
          </a:p>
        </p:txBody>
      </p:sp>
      <p:pic>
        <p:nvPicPr>
          <p:cNvPr id="4" name="Imagen 3">
            <a:extLst>
              <a:ext uri="{FF2B5EF4-FFF2-40B4-BE49-F238E27FC236}">
                <a16:creationId xmlns:a16="http://schemas.microsoft.com/office/drawing/2014/main" id="{7EBBFEEF-FE78-4A73-A4A4-C40334C1373A}"/>
              </a:ext>
            </a:extLst>
          </p:cNvPr>
          <p:cNvPicPr>
            <a:picLocks noChangeAspect="1"/>
          </p:cNvPicPr>
          <p:nvPr/>
        </p:nvPicPr>
        <p:blipFill>
          <a:blip r:embed="rId3"/>
          <a:stretch>
            <a:fillRect/>
          </a:stretch>
        </p:blipFill>
        <p:spPr>
          <a:xfrm>
            <a:off x="4717794" y="2065019"/>
            <a:ext cx="3941124" cy="2777261"/>
          </a:xfrm>
          <a:prstGeom prst="rect">
            <a:avLst/>
          </a:prstGeom>
        </p:spPr>
      </p:pic>
      <p:sp>
        <p:nvSpPr>
          <p:cNvPr id="6" name="CuadroTexto 5">
            <a:extLst>
              <a:ext uri="{FF2B5EF4-FFF2-40B4-BE49-F238E27FC236}">
                <a16:creationId xmlns:a16="http://schemas.microsoft.com/office/drawing/2014/main" id="{12674E71-6DB9-418D-5D7F-75F90E0A7AB3}"/>
              </a:ext>
            </a:extLst>
          </p:cNvPr>
          <p:cNvSpPr txBox="1"/>
          <p:nvPr/>
        </p:nvSpPr>
        <p:spPr>
          <a:xfrm>
            <a:off x="468540" y="463014"/>
            <a:ext cx="8340180" cy="2031325"/>
          </a:xfrm>
          <a:prstGeom prst="rect">
            <a:avLst/>
          </a:prstGeom>
          <a:noFill/>
        </p:spPr>
        <p:txBody>
          <a:bodyPr wrap="square">
            <a:spAutoFit/>
          </a:bodyPr>
          <a:lstStyle/>
          <a:p>
            <a:r>
              <a:rPr lang="es-MX"/>
              <a:t>Esta pantalla permite configurar los límites de movimiento y velocidad de las articulaciones del robot para garantizar la operación segura. Se divide en dos secciones principales:</a:t>
            </a:r>
          </a:p>
          <a:p>
            <a:pPr>
              <a:buFont typeface="+mj-lt"/>
              <a:buAutoNum type="arabicPeriod"/>
            </a:pPr>
            <a:r>
              <a:rPr lang="es-MX" b="1"/>
              <a:t> Position </a:t>
            </a:r>
            <a:r>
              <a:rPr lang="es-MX" b="1" err="1"/>
              <a:t>Range</a:t>
            </a:r>
            <a:r>
              <a:rPr lang="es-MX" b="1"/>
              <a:t> (Rango de Movimiento)</a:t>
            </a:r>
            <a:r>
              <a:rPr lang="es-MX"/>
              <a:t>:</a:t>
            </a:r>
          </a:p>
          <a:p>
            <a:pPr marL="252000" lvl="1" indent="-252000">
              <a:buFont typeface="Arial" panose="020B0604020202020204" pitchFamily="34" charset="0"/>
              <a:buChar char="•"/>
            </a:pPr>
            <a:r>
              <a:rPr lang="es-MX"/>
              <a:t>Muestra el rango permitido de cada articulación (Base, </a:t>
            </a:r>
            <a:r>
              <a:rPr lang="es-MX" err="1"/>
              <a:t>Shoulder</a:t>
            </a:r>
            <a:r>
              <a:rPr lang="es-MX"/>
              <a:t>, </a:t>
            </a:r>
            <a:r>
              <a:rPr lang="es-MX" err="1"/>
              <a:t>Elbow</a:t>
            </a:r>
            <a:r>
              <a:rPr lang="es-MX"/>
              <a:t>, </a:t>
            </a:r>
            <a:r>
              <a:rPr lang="es-MX" err="1"/>
              <a:t>Wrist</a:t>
            </a:r>
            <a:r>
              <a:rPr lang="es-MX"/>
              <a:t> 1, 2, 3).</a:t>
            </a:r>
          </a:p>
          <a:p>
            <a:pPr marL="252000" lvl="1" indent="-252000">
              <a:buFont typeface="Arial" panose="020B0604020202020204" pitchFamily="34" charset="0"/>
              <a:buChar char="•"/>
            </a:pPr>
            <a:r>
              <a:rPr lang="es-MX"/>
              <a:t>Configurable en dos modos:</a:t>
            </a:r>
          </a:p>
          <a:p>
            <a:pPr marL="540000" lvl="2" indent="-285750">
              <a:buFont typeface="Arial" panose="020B0604020202020204" pitchFamily="34" charset="0"/>
              <a:buChar char="•"/>
            </a:pPr>
            <a:r>
              <a:rPr lang="es-MX" b="1"/>
              <a:t>Normal </a:t>
            </a:r>
            <a:r>
              <a:rPr lang="es-MX" b="1" err="1"/>
              <a:t>Mode</a:t>
            </a:r>
            <a:r>
              <a:rPr lang="es-MX"/>
              <a:t>: Límites estándar para operación regular.</a:t>
            </a:r>
          </a:p>
          <a:p>
            <a:pPr marL="540000" lvl="2" indent="-285750">
              <a:buFont typeface="Arial" panose="020B0604020202020204" pitchFamily="34" charset="0"/>
              <a:buChar char="•"/>
            </a:pPr>
            <a:r>
              <a:rPr lang="es-MX" b="1" err="1"/>
              <a:t>Reduced</a:t>
            </a:r>
            <a:r>
              <a:rPr lang="es-MX" b="1"/>
              <a:t> </a:t>
            </a:r>
            <a:r>
              <a:rPr lang="es-MX" b="1" err="1"/>
              <a:t>Mode</a:t>
            </a:r>
            <a:r>
              <a:rPr lang="es-MX"/>
              <a:t>: Límites más estrictos para entornos más controlados.</a:t>
            </a:r>
          </a:p>
          <a:p>
            <a:pPr marL="742950" lvl="1" indent="-285750">
              <a:buFont typeface="+mj-lt"/>
              <a:buAutoNum type="arabicPeriod"/>
            </a:pPr>
            <a:endParaRPr lang="es-MX"/>
          </a:p>
          <a:p>
            <a:pPr marL="742950" lvl="1" indent="-285750">
              <a:buFont typeface="+mj-lt"/>
              <a:buAutoNum type="arabicPeriod"/>
            </a:pPr>
            <a:endParaRPr lang="es-MX"/>
          </a:p>
        </p:txBody>
      </p:sp>
      <p:sp>
        <p:nvSpPr>
          <p:cNvPr id="8" name="CuadroTexto 7">
            <a:extLst>
              <a:ext uri="{FF2B5EF4-FFF2-40B4-BE49-F238E27FC236}">
                <a16:creationId xmlns:a16="http://schemas.microsoft.com/office/drawing/2014/main" id="{A77BF5D2-961B-4B90-5224-AF0818658AFD}"/>
              </a:ext>
            </a:extLst>
          </p:cNvPr>
          <p:cNvSpPr txBox="1"/>
          <p:nvPr/>
        </p:nvSpPr>
        <p:spPr>
          <a:xfrm>
            <a:off x="0" y="2014278"/>
            <a:ext cx="4717794" cy="1815882"/>
          </a:xfrm>
          <a:prstGeom prst="rect">
            <a:avLst/>
          </a:prstGeom>
          <a:noFill/>
        </p:spPr>
        <p:txBody>
          <a:bodyPr wrap="square">
            <a:spAutoFit/>
          </a:bodyPr>
          <a:lstStyle/>
          <a:p>
            <a:pPr marL="800100" lvl="1" indent="-342900">
              <a:buFont typeface="+mj-lt"/>
              <a:buAutoNum type="arabicPeriod" startAt="2"/>
            </a:pPr>
            <a:r>
              <a:rPr lang="es-MX" b="1" err="1"/>
              <a:t>Maximum</a:t>
            </a:r>
            <a:r>
              <a:rPr lang="es-MX" b="1"/>
              <a:t> </a:t>
            </a:r>
            <a:r>
              <a:rPr lang="es-MX" b="1" err="1"/>
              <a:t>Speed</a:t>
            </a:r>
            <a:r>
              <a:rPr lang="es-MX" b="1"/>
              <a:t> (Velocidad Máxima)</a:t>
            </a:r>
            <a:r>
              <a:rPr lang="es-MX"/>
              <a:t>:</a:t>
            </a:r>
          </a:p>
          <a:p>
            <a:pPr marL="742950" lvl="1" indent="-285750">
              <a:buFont typeface="Arial" panose="020B0604020202020204" pitchFamily="34" charset="0"/>
              <a:buChar char="•"/>
            </a:pPr>
            <a:r>
              <a:rPr lang="es-MX"/>
              <a:t>Establece la velocidad máxima de cada articulación en grados/segundo.</a:t>
            </a:r>
          </a:p>
          <a:p>
            <a:pPr marL="742950" lvl="1" indent="-285750">
              <a:buFont typeface="Arial" panose="020B0604020202020204" pitchFamily="34" charset="0"/>
              <a:buChar char="•"/>
            </a:pPr>
            <a:r>
              <a:rPr lang="es-MX"/>
              <a:t>Configurable para los modos:</a:t>
            </a:r>
          </a:p>
          <a:p>
            <a:pPr marL="1200150" lvl="2" indent="-285750">
              <a:buFont typeface="Arial" panose="020B0604020202020204" pitchFamily="34" charset="0"/>
              <a:buChar char="•"/>
            </a:pPr>
            <a:r>
              <a:rPr lang="es-MX" b="1" err="1"/>
              <a:t>Maximum</a:t>
            </a:r>
            <a:r>
              <a:rPr lang="es-MX"/>
              <a:t>: Valor límite máximo permitido.</a:t>
            </a:r>
          </a:p>
          <a:p>
            <a:pPr marL="1200150" lvl="2" indent="-285750">
              <a:buFont typeface="Arial" panose="020B0604020202020204" pitchFamily="34" charset="0"/>
              <a:buChar char="•"/>
            </a:pPr>
            <a:r>
              <a:rPr lang="es-MX" b="1"/>
              <a:t>Normal </a:t>
            </a:r>
            <a:r>
              <a:rPr lang="es-MX" b="1" err="1"/>
              <a:t>Mode</a:t>
            </a:r>
            <a:r>
              <a:rPr lang="es-MX"/>
              <a:t>: Velocidad regular.</a:t>
            </a:r>
          </a:p>
          <a:p>
            <a:pPr marL="1200150" lvl="2" indent="-285750">
              <a:buFont typeface="Arial" panose="020B0604020202020204" pitchFamily="34" charset="0"/>
              <a:buChar char="•"/>
            </a:pPr>
            <a:r>
              <a:rPr lang="es-MX" b="1" err="1"/>
              <a:t>Reduced</a:t>
            </a:r>
            <a:r>
              <a:rPr lang="es-MX" b="1"/>
              <a:t> </a:t>
            </a:r>
            <a:r>
              <a:rPr lang="es-MX" b="1" err="1"/>
              <a:t>Mode</a:t>
            </a:r>
            <a:r>
              <a:rPr lang="es-MX"/>
              <a:t>: Velocidad reducida para mayor seguridad.</a:t>
            </a:r>
          </a:p>
        </p:txBody>
      </p:sp>
    </p:spTree>
    <p:extLst>
      <p:ext uri="{BB962C8B-B14F-4D97-AF65-F5344CB8AC3E}">
        <p14:creationId xmlns:p14="http://schemas.microsoft.com/office/powerpoint/2010/main" val="35892596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8EEB4825-CE53-86A0-975F-AD01CA89F24B}"/>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5191699B-AE84-4265-EAC9-166B0F1553E4}"/>
              </a:ext>
            </a:extLst>
          </p:cNvPr>
          <p:cNvSpPr txBox="1">
            <a:spLocks noGrp="1"/>
          </p:cNvSpPr>
          <p:nvPr>
            <p:ph type="title"/>
          </p:nvPr>
        </p:nvSpPr>
        <p:spPr>
          <a:xfrm>
            <a:off x="491400" y="0"/>
            <a:ext cx="7704000" cy="572700"/>
          </a:xfrm>
          <a:prstGeom prst="rect">
            <a:avLst/>
          </a:prstGeom>
        </p:spPr>
        <p:txBody>
          <a:bodyPr spcFirstLastPara="1" wrap="square" lIns="91425" tIns="91425" rIns="91425" bIns="91425" anchor="b" anchorCtr="0">
            <a:noAutofit/>
          </a:bodyPr>
          <a:lstStyle/>
          <a:p>
            <a:pPr algn="l"/>
            <a:r>
              <a:rPr lang="en" sz="2800">
                <a:latin typeface="+mj-lt"/>
              </a:rPr>
              <a:t>Planos</a:t>
            </a:r>
            <a:endParaRPr lang="en-US" sz="2800">
              <a:solidFill>
                <a:srgbClr val="000000"/>
              </a:solidFill>
              <a:latin typeface="+mj-lt"/>
            </a:endParaRPr>
          </a:p>
        </p:txBody>
      </p:sp>
      <p:pic>
        <p:nvPicPr>
          <p:cNvPr id="3" name="Imagen 2">
            <a:extLst>
              <a:ext uri="{FF2B5EF4-FFF2-40B4-BE49-F238E27FC236}">
                <a16:creationId xmlns:a16="http://schemas.microsoft.com/office/drawing/2014/main" id="{6BE4CB22-7036-A60B-BDB5-FD476A5C6B7F}"/>
              </a:ext>
            </a:extLst>
          </p:cNvPr>
          <p:cNvPicPr>
            <a:picLocks noChangeAspect="1"/>
          </p:cNvPicPr>
          <p:nvPr/>
        </p:nvPicPr>
        <p:blipFill>
          <a:blip r:embed="rId3"/>
          <a:stretch>
            <a:fillRect/>
          </a:stretch>
        </p:blipFill>
        <p:spPr>
          <a:xfrm>
            <a:off x="4977997" y="2065019"/>
            <a:ext cx="3695064" cy="2765525"/>
          </a:xfrm>
          <a:prstGeom prst="rect">
            <a:avLst/>
          </a:prstGeom>
        </p:spPr>
      </p:pic>
      <p:sp>
        <p:nvSpPr>
          <p:cNvPr id="6" name="CuadroTexto 5">
            <a:extLst>
              <a:ext uri="{FF2B5EF4-FFF2-40B4-BE49-F238E27FC236}">
                <a16:creationId xmlns:a16="http://schemas.microsoft.com/office/drawing/2014/main" id="{DE809A23-66F5-5C41-2A27-0709B5C51FAF}"/>
              </a:ext>
            </a:extLst>
          </p:cNvPr>
          <p:cNvSpPr txBox="1"/>
          <p:nvPr/>
        </p:nvSpPr>
        <p:spPr>
          <a:xfrm>
            <a:off x="491400" y="372972"/>
            <a:ext cx="8202122" cy="1384995"/>
          </a:xfrm>
          <a:prstGeom prst="rect">
            <a:avLst/>
          </a:prstGeom>
          <a:noFill/>
        </p:spPr>
        <p:txBody>
          <a:bodyPr wrap="square">
            <a:spAutoFit/>
          </a:bodyPr>
          <a:lstStyle/>
          <a:p>
            <a:r>
              <a:rPr lang="es-MX"/>
              <a:t>Esta pantalla permite definir y configurar planos de seguridad virtuales que restringen el movimiento del robot en el espacio de trabajo para evitar colisiones o ingresar a zonas prohibidas. Los elementos clave son:</a:t>
            </a:r>
          </a:p>
          <a:p>
            <a:pPr>
              <a:buFont typeface="+mj-lt"/>
              <a:buAutoNum type="arabicPeriod"/>
            </a:pPr>
            <a:r>
              <a:rPr lang="es-MX" b="1"/>
              <a:t> Visualización del Robot</a:t>
            </a:r>
            <a:r>
              <a:rPr lang="es-MX"/>
              <a:t>:</a:t>
            </a:r>
          </a:p>
          <a:p>
            <a:pPr marL="540000" lvl="1" indent="-285750">
              <a:buFont typeface="Arial" panose="020B0604020202020204" pitchFamily="34" charset="0"/>
              <a:buChar char="•"/>
            </a:pPr>
            <a:r>
              <a:rPr lang="es-MX"/>
              <a:t>Representación 3D del robot y del plano de seguridad configurado.</a:t>
            </a:r>
          </a:p>
          <a:p>
            <a:pPr marL="540000" lvl="1" indent="-285750">
              <a:buFont typeface="Arial" panose="020B0604020202020204" pitchFamily="34" charset="0"/>
              <a:buChar char="•"/>
            </a:pPr>
            <a:r>
              <a:rPr lang="es-MX"/>
              <a:t>Permite observar la interacción del robot con el plano en tiempo real.</a:t>
            </a:r>
          </a:p>
        </p:txBody>
      </p:sp>
      <p:sp>
        <p:nvSpPr>
          <p:cNvPr id="8" name="CuadroTexto 7">
            <a:extLst>
              <a:ext uri="{FF2B5EF4-FFF2-40B4-BE49-F238E27FC236}">
                <a16:creationId xmlns:a16="http://schemas.microsoft.com/office/drawing/2014/main" id="{9025A80C-D679-586E-AB60-2146554C6C25}"/>
              </a:ext>
            </a:extLst>
          </p:cNvPr>
          <p:cNvSpPr txBox="1"/>
          <p:nvPr/>
        </p:nvSpPr>
        <p:spPr>
          <a:xfrm>
            <a:off x="491400" y="1625085"/>
            <a:ext cx="4446360" cy="3108543"/>
          </a:xfrm>
          <a:prstGeom prst="rect">
            <a:avLst/>
          </a:prstGeom>
          <a:noFill/>
        </p:spPr>
        <p:txBody>
          <a:bodyPr wrap="square">
            <a:spAutoFit/>
          </a:bodyPr>
          <a:lstStyle/>
          <a:p>
            <a:pPr marL="342900" indent="-342900">
              <a:buFont typeface="+mj-lt"/>
              <a:buAutoNum type="arabicPeriod" startAt="2"/>
            </a:pPr>
            <a:r>
              <a:rPr lang="es-MX" b="1"/>
              <a:t>Planes</a:t>
            </a:r>
            <a:r>
              <a:rPr lang="es-MX"/>
              <a:t>:</a:t>
            </a:r>
          </a:p>
          <a:p>
            <a:pPr marL="540000" lvl="1" indent="-285750">
              <a:buFont typeface="Arial" panose="020B0604020202020204" pitchFamily="34" charset="0"/>
              <a:buChar char="•"/>
            </a:pPr>
            <a:r>
              <a:rPr lang="es-MX"/>
              <a:t>Lista de planos definidos (ejemplo: "Plane 1").</a:t>
            </a:r>
          </a:p>
          <a:p>
            <a:pPr marL="540000" lvl="1" indent="-285750">
              <a:buFont typeface="Arial" panose="020B0604020202020204" pitchFamily="34" charset="0"/>
              <a:buChar char="•"/>
            </a:pPr>
            <a:r>
              <a:rPr lang="es-MX"/>
              <a:t>Cada plano puede configurarse individualmente.</a:t>
            </a:r>
          </a:p>
          <a:p>
            <a:pPr>
              <a:buFont typeface="+mj-lt"/>
              <a:buAutoNum type="arabicPeriod" startAt="2"/>
            </a:pPr>
            <a:r>
              <a:rPr lang="es-MX" b="1"/>
              <a:t> Propiedades del Plano</a:t>
            </a:r>
            <a:r>
              <a:rPr lang="es-MX"/>
              <a:t>:</a:t>
            </a:r>
          </a:p>
          <a:p>
            <a:pPr marL="540000" lvl="1" indent="-285750">
              <a:buFont typeface="Arial" panose="020B0604020202020204" pitchFamily="34" charset="0"/>
              <a:buChar char="•"/>
            </a:pPr>
            <a:r>
              <a:rPr lang="es-MX" b="1"/>
              <a:t>Copiar característica (</a:t>
            </a:r>
            <a:r>
              <a:rPr lang="es-MX" b="1" err="1"/>
              <a:t>Copy</a:t>
            </a:r>
            <a:r>
              <a:rPr lang="es-MX" b="1"/>
              <a:t> </a:t>
            </a:r>
            <a:r>
              <a:rPr lang="es-MX" b="1" err="1"/>
              <a:t>Feature</a:t>
            </a:r>
            <a:r>
              <a:rPr lang="es-MX" b="1"/>
              <a:t>)</a:t>
            </a:r>
            <a:r>
              <a:rPr lang="es-MX"/>
              <a:t>: Permite duplicar propiedades de otros planos.</a:t>
            </a:r>
          </a:p>
          <a:p>
            <a:pPr marL="540000" lvl="1" indent="-285750">
              <a:buFont typeface="Arial" panose="020B0604020202020204" pitchFamily="34" charset="0"/>
              <a:buChar char="•"/>
            </a:pPr>
            <a:r>
              <a:rPr lang="es-MX" b="1"/>
              <a:t>Restricciones</a:t>
            </a:r>
            <a:r>
              <a:rPr lang="es-MX"/>
              <a:t>:</a:t>
            </a:r>
          </a:p>
          <a:p>
            <a:pPr marL="777150" lvl="2" indent="-285750">
              <a:buFont typeface="Arial" panose="020B0604020202020204" pitchFamily="34" charset="0"/>
              <a:buChar char="•"/>
            </a:pPr>
            <a:r>
              <a:rPr lang="es-MX" b="1"/>
              <a:t>Active</a:t>
            </a:r>
            <a:r>
              <a:rPr lang="es-MX"/>
              <a:t>: Activa o desactiva el plano.</a:t>
            </a:r>
          </a:p>
          <a:p>
            <a:pPr marL="777150" lvl="2" indent="-285750">
              <a:buFont typeface="Arial" panose="020B0604020202020204" pitchFamily="34" charset="0"/>
              <a:buChar char="•"/>
            </a:pPr>
            <a:r>
              <a:rPr lang="es-MX" b="1" err="1"/>
              <a:t>Displacement</a:t>
            </a:r>
            <a:r>
              <a:rPr lang="es-MX"/>
              <a:t>: Define la distancia o ubicación del plano respecto a un punto de referencia.</a:t>
            </a:r>
          </a:p>
          <a:p>
            <a:pPr marL="777150" lvl="2" indent="-285750">
              <a:buFont typeface="Arial" panose="020B0604020202020204" pitchFamily="34" charset="0"/>
              <a:buChar char="•"/>
            </a:pPr>
            <a:r>
              <a:rPr lang="es-MX" b="1" err="1"/>
              <a:t>Restrict</a:t>
            </a:r>
            <a:r>
              <a:rPr lang="es-MX" b="1"/>
              <a:t> </a:t>
            </a:r>
            <a:r>
              <a:rPr lang="es-MX" b="1" err="1"/>
              <a:t>Elbow</a:t>
            </a:r>
            <a:r>
              <a:rPr lang="es-MX"/>
              <a:t>: Restringe el movimiento del codo si cruza el plano.</a:t>
            </a:r>
          </a:p>
        </p:txBody>
      </p:sp>
    </p:spTree>
    <p:extLst>
      <p:ext uri="{BB962C8B-B14F-4D97-AF65-F5344CB8AC3E}">
        <p14:creationId xmlns:p14="http://schemas.microsoft.com/office/powerpoint/2010/main" val="38501534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2B524B3C-4210-C7CF-C0D6-B631198227D5}"/>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E828954E-772D-4EC1-C4B8-6D7AF0098614}"/>
              </a:ext>
            </a:extLst>
          </p:cNvPr>
          <p:cNvSpPr txBox="1">
            <a:spLocks noGrp="1"/>
          </p:cNvSpPr>
          <p:nvPr>
            <p:ph type="title"/>
          </p:nvPr>
        </p:nvSpPr>
        <p:spPr>
          <a:xfrm>
            <a:off x="481973" y="10751"/>
            <a:ext cx="7942027" cy="572700"/>
          </a:xfrm>
          <a:prstGeom prst="rect">
            <a:avLst/>
          </a:prstGeom>
        </p:spPr>
        <p:txBody>
          <a:bodyPr spcFirstLastPara="1" wrap="square" lIns="91425" tIns="91425" rIns="91425" bIns="91425" anchor="b" anchorCtr="0">
            <a:noAutofit/>
          </a:bodyPr>
          <a:lstStyle/>
          <a:p>
            <a:pPr algn="l"/>
            <a:r>
              <a:rPr lang="en" sz="2800">
                <a:latin typeface="+mj-lt"/>
              </a:rPr>
              <a:t>Posición de herramienta</a:t>
            </a:r>
            <a:endParaRPr lang="en-US" sz="2800">
              <a:solidFill>
                <a:srgbClr val="000000"/>
              </a:solidFill>
              <a:latin typeface="+mj-lt"/>
            </a:endParaRPr>
          </a:p>
        </p:txBody>
      </p:sp>
      <p:pic>
        <p:nvPicPr>
          <p:cNvPr id="5" name="Imagen 4" descr="Pantalla de una computadora&#10;&#10;Descripción generada automáticamente">
            <a:extLst>
              <a:ext uri="{FF2B5EF4-FFF2-40B4-BE49-F238E27FC236}">
                <a16:creationId xmlns:a16="http://schemas.microsoft.com/office/drawing/2014/main" id="{B84CA86A-1286-1742-5004-19F64F88A107}"/>
              </a:ext>
            </a:extLst>
          </p:cNvPr>
          <p:cNvPicPr>
            <a:picLocks noChangeAspect="1"/>
          </p:cNvPicPr>
          <p:nvPr/>
        </p:nvPicPr>
        <p:blipFill>
          <a:blip r:embed="rId3"/>
          <a:stretch>
            <a:fillRect/>
          </a:stretch>
        </p:blipFill>
        <p:spPr>
          <a:xfrm>
            <a:off x="4968240" y="1946290"/>
            <a:ext cx="3693787" cy="2880000"/>
          </a:xfrm>
          <a:prstGeom prst="rect">
            <a:avLst/>
          </a:prstGeom>
        </p:spPr>
      </p:pic>
      <p:sp>
        <p:nvSpPr>
          <p:cNvPr id="7" name="CuadroTexto 6">
            <a:extLst>
              <a:ext uri="{FF2B5EF4-FFF2-40B4-BE49-F238E27FC236}">
                <a16:creationId xmlns:a16="http://schemas.microsoft.com/office/drawing/2014/main" id="{50BADF63-8A58-8C37-0884-E42AE7B9A1CC}"/>
              </a:ext>
            </a:extLst>
          </p:cNvPr>
          <p:cNvSpPr txBox="1"/>
          <p:nvPr/>
        </p:nvSpPr>
        <p:spPr>
          <a:xfrm>
            <a:off x="481973" y="499631"/>
            <a:ext cx="8180053" cy="738664"/>
          </a:xfrm>
          <a:prstGeom prst="rect">
            <a:avLst/>
          </a:prstGeom>
          <a:noFill/>
        </p:spPr>
        <p:txBody>
          <a:bodyPr wrap="square">
            <a:spAutoFit/>
          </a:bodyPr>
          <a:lstStyle/>
          <a:p>
            <a:r>
              <a:rPr lang="es-MX"/>
              <a:t>Esta pantalla permite definir la posición y el rango de alcance de la herramienta instalada en el TCP. Incluye:</a:t>
            </a:r>
          </a:p>
          <a:p>
            <a:pPr>
              <a:buFont typeface="Arial" panose="020B0604020202020204" pitchFamily="34" charset="0"/>
              <a:buChar char="•"/>
            </a:pPr>
            <a:r>
              <a:rPr lang="es-MX" b="1"/>
              <a:t>Visualización 3D</a:t>
            </a:r>
            <a:r>
              <a:rPr lang="es-MX"/>
              <a:t>: Representa el robot con la herramienta configurada.</a:t>
            </a:r>
          </a:p>
        </p:txBody>
      </p:sp>
      <p:sp>
        <p:nvSpPr>
          <p:cNvPr id="9" name="CuadroTexto 8">
            <a:extLst>
              <a:ext uri="{FF2B5EF4-FFF2-40B4-BE49-F238E27FC236}">
                <a16:creationId xmlns:a16="http://schemas.microsoft.com/office/drawing/2014/main" id="{3303B29F-4C63-9CFF-8C9E-4A0B8604164D}"/>
              </a:ext>
            </a:extLst>
          </p:cNvPr>
          <p:cNvSpPr txBox="1"/>
          <p:nvPr/>
        </p:nvSpPr>
        <p:spPr>
          <a:xfrm>
            <a:off x="481973" y="1193096"/>
            <a:ext cx="4486267" cy="2246769"/>
          </a:xfrm>
          <a:prstGeom prst="rect">
            <a:avLst/>
          </a:prstGeom>
          <a:noFill/>
        </p:spPr>
        <p:txBody>
          <a:bodyPr wrap="square">
            <a:spAutoFit/>
          </a:bodyPr>
          <a:lstStyle/>
          <a:p>
            <a:pPr>
              <a:buFont typeface="Arial" panose="020B0604020202020204" pitchFamily="34" charset="0"/>
              <a:buChar char="•"/>
            </a:pPr>
            <a:r>
              <a:rPr lang="es-MX" b="1"/>
              <a:t>Parámetros ajustables</a:t>
            </a:r>
            <a:r>
              <a:rPr lang="es-MX"/>
              <a:t>:</a:t>
            </a:r>
          </a:p>
          <a:p>
            <a:pPr marL="540000" lvl="1" indent="-285750">
              <a:buFont typeface="Arial" panose="020B0604020202020204" pitchFamily="34" charset="0"/>
              <a:buChar char="•"/>
            </a:pPr>
            <a:r>
              <a:rPr lang="es-MX" b="1"/>
              <a:t>Radio máximo</a:t>
            </a:r>
            <a:r>
              <a:rPr lang="es-MX"/>
              <a:t>: Límite de alcance de la herramienta (hasta 300 mm).</a:t>
            </a:r>
          </a:p>
          <a:p>
            <a:pPr marL="540000" lvl="1" indent="-285750">
              <a:buFont typeface="Arial" panose="020B0604020202020204" pitchFamily="34" charset="0"/>
              <a:buChar char="•"/>
            </a:pPr>
            <a:r>
              <a:rPr lang="es-MX" b="1"/>
              <a:t>Posición (X, Y, Z)</a:t>
            </a:r>
            <a:r>
              <a:rPr lang="es-MX"/>
              <a:t>: Ajusta la ubicación exacta de la herramienta.</a:t>
            </a:r>
          </a:p>
          <a:p>
            <a:pPr marL="540000" lvl="1" indent="-285750">
              <a:buFont typeface="Arial" panose="020B0604020202020204" pitchFamily="34" charset="0"/>
              <a:buChar char="•"/>
            </a:pPr>
            <a:r>
              <a:rPr lang="es-MX" b="1"/>
              <a:t>Copiar propiedades</a:t>
            </a:r>
            <a:r>
              <a:rPr lang="es-MX"/>
              <a:t>: Replica configuraciones de otras herramientas.</a:t>
            </a:r>
          </a:p>
          <a:p>
            <a:r>
              <a:rPr lang="es-MX"/>
              <a:t>Esta configuración asegura precisión en los movimientos y evita colisiones al considerar el tamaño de la herramienta.</a:t>
            </a:r>
          </a:p>
        </p:txBody>
      </p:sp>
    </p:spTree>
    <p:extLst>
      <p:ext uri="{BB962C8B-B14F-4D97-AF65-F5344CB8AC3E}">
        <p14:creationId xmlns:p14="http://schemas.microsoft.com/office/powerpoint/2010/main" val="275163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2070723"/>
            <a:ext cx="6536400" cy="1277400"/>
          </a:xfrm>
          <a:prstGeom prst="rect">
            <a:avLst/>
          </a:prstGeom>
        </p:spPr>
        <p:txBody>
          <a:bodyPr spcFirstLastPara="1" wrap="square" lIns="91425" tIns="91425" rIns="91425" bIns="91425" anchor="ctr" anchorCtr="0">
            <a:noAutofit/>
          </a:bodyPr>
          <a:lstStyle/>
          <a:p>
            <a:r>
              <a:rPr lang="en" sz="4400">
                <a:latin typeface="+mj-lt"/>
              </a:rPr>
              <a:t>Proyecto Broca</a:t>
            </a:r>
          </a:p>
        </p:txBody>
      </p:sp>
      <p:sp>
        <p:nvSpPr>
          <p:cNvPr id="2" name="Google Shape;1524;p33">
            <a:extLst>
              <a:ext uri="{FF2B5EF4-FFF2-40B4-BE49-F238E27FC236}">
                <a16:creationId xmlns:a16="http://schemas.microsoft.com/office/drawing/2014/main" id="{31E42B36-F0B2-BB02-44D3-BB49F3F1B910}"/>
              </a:ext>
            </a:extLst>
          </p:cNvPr>
          <p:cNvSpPr txBox="1">
            <a:spLocks noGrp="1"/>
          </p:cNvSpPr>
          <p:nvPr>
            <p:ph type="subTitle" idx="1"/>
          </p:nvPr>
        </p:nvSpPr>
        <p:spPr>
          <a:xfrm>
            <a:off x="2335050" y="3241149"/>
            <a:ext cx="4473900" cy="730775"/>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https://dspace.umh.es/handle/11000/31616</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pic>
        <p:nvPicPr>
          <p:cNvPr id="3" name="Imagen 2">
            <a:extLst>
              <a:ext uri="{FF2B5EF4-FFF2-40B4-BE49-F238E27FC236}">
                <a16:creationId xmlns:a16="http://schemas.microsoft.com/office/drawing/2014/main" id="{FCC884B7-7D3F-B7A3-842D-5423CB173183}"/>
              </a:ext>
            </a:extLst>
          </p:cNvPr>
          <p:cNvPicPr>
            <a:picLocks noChangeAspect="1"/>
          </p:cNvPicPr>
          <p:nvPr/>
        </p:nvPicPr>
        <p:blipFill>
          <a:blip r:embed="rId4"/>
          <a:stretch>
            <a:fillRect/>
          </a:stretch>
        </p:blipFill>
        <p:spPr>
          <a:xfrm>
            <a:off x="2384305" y="4087"/>
            <a:ext cx="4375389" cy="2313412"/>
          </a:xfrm>
          <a:prstGeom prst="rect">
            <a:avLst/>
          </a:prstGeom>
        </p:spPr>
      </p:pic>
    </p:spTree>
    <p:extLst>
      <p:ext uri="{BB962C8B-B14F-4D97-AF65-F5344CB8AC3E}">
        <p14:creationId xmlns:p14="http://schemas.microsoft.com/office/powerpoint/2010/main" val="27205355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87BE93AE-0B32-B0E5-CC3F-5052BC2155B0}"/>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1A479D0F-AC70-6932-419E-09FFE1E9F23A}"/>
              </a:ext>
            </a:extLst>
          </p:cNvPr>
          <p:cNvSpPr txBox="1">
            <a:spLocks noGrp="1"/>
          </p:cNvSpPr>
          <p:nvPr>
            <p:ph type="title"/>
          </p:nvPr>
        </p:nvSpPr>
        <p:spPr>
          <a:xfrm>
            <a:off x="472231" y="3131"/>
            <a:ext cx="7951769" cy="572700"/>
          </a:xfrm>
          <a:prstGeom prst="rect">
            <a:avLst/>
          </a:prstGeom>
        </p:spPr>
        <p:txBody>
          <a:bodyPr spcFirstLastPara="1" wrap="square" lIns="91425" tIns="91425" rIns="91425" bIns="91425" anchor="b" anchorCtr="0">
            <a:noAutofit/>
          </a:bodyPr>
          <a:lstStyle/>
          <a:p>
            <a:pPr algn="l"/>
            <a:r>
              <a:rPr lang="en" sz="2800">
                <a:latin typeface="+mj-lt"/>
              </a:rPr>
              <a:t>Dirección de herramienta</a:t>
            </a:r>
            <a:endParaRPr lang="en-US" sz="2800">
              <a:solidFill>
                <a:srgbClr val="000000"/>
              </a:solidFill>
              <a:latin typeface="+mj-lt"/>
            </a:endParaRPr>
          </a:p>
        </p:txBody>
      </p:sp>
      <p:pic>
        <p:nvPicPr>
          <p:cNvPr id="4" name="Imagen 3" descr="Pantalla de un computador&#10;&#10;Descripción generada automáticamente con confianza media">
            <a:extLst>
              <a:ext uri="{FF2B5EF4-FFF2-40B4-BE49-F238E27FC236}">
                <a16:creationId xmlns:a16="http://schemas.microsoft.com/office/drawing/2014/main" id="{C16B55D2-5313-1612-B949-3620864EEEDC}"/>
              </a:ext>
            </a:extLst>
          </p:cNvPr>
          <p:cNvPicPr>
            <a:picLocks noChangeAspect="1"/>
          </p:cNvPicPr>
          <p:nvPr/>
        </p:nvPicPr>
        <p:blipFill>
          <a:blip r:embed="rId3"/>
          <a:stretch>
            <a:fillRect/>
          </a:stretch>
        </p:blipFill>
        <p:spPr>
          <a:xfrm>
            <a:off x="4992727" y="1943965"/>
            <a:ext cx="3679042" cy="2880000"/>
          </a:xfrm>
          <a:prstGeom prst="rect">
            <a:avLst/>
          </a:prstGeom>
        </p:spPr>
      </p:pic>
      <p:sp>
        <p:nvSpPr>
          <p:cNvPr id="7" name="CuadroTexto 6">
            <a:extLst>
              <a:ext uri="{FF2B5EF4-FFF2-40B4-BE49-F238E27FC236}">
                <a16:creationId xmlns:a16="http://schemas.microsoft.com/office/drawing/2014/main" id="{A9A1DEA9-A91A-DF2C-F479-93A35D15BDC7}"/>
              </a:ext>
            </a:extLst>
          </p:cNvPr>
          <p:cNvSpPr txBox="1"/>
          <p:nvPr/>
        </p:nvSpPr>
        <p:spPr>
          <a:xfrm>
            <a:off x="472231" y="471435"/>
            <a:ext cx="8199538" cy="1169551"/>
          </a:xfrm>
          <a:prstGeom prst="rect">
            <a:avLst/>
          </a:prstGeom>
          <a:noFill/>
        </p:spPr>
        <p:txBody>
          <a:bodyPr wrap="square">
            <a:spAutoFit/>
          </a:bodyPr>
          <a:lstStyle/>
          <a:p>
            <a:r>
              <a:rPr lang="es-MX"/>
              <a:t>Esta pantalla permite definir y ajustar la orientación y restricciones de movimiento de la herramienta instalada en el TCP. Incluye:</a:t>
            </a:r>
          </a:p>
          <a:p>
            <a:pPr>
              <a:buFont typeface="Arial" panose="020B0604020202020204" pitchFamily="34" charset="0"/>
              <a:buChar char="•"/>
            </a:pPr>
            <a:r>
              <a:rPr lang="es-MX" b="1"/>
              <a:t> Propiedades de límites</a:t>
            </a:r>
            <a:r>
              <a:rPr lang="es-MX"/>
              <a:t>:</a:t>
            </a:r>
          </a:p>
          <a:p>
            <a:pPr marL="540000" lvl="1" indent="-285750">
              <a:buFont typeface="Arial" panose="020B0604020202020204" pitchFamily="34" charset="0"/>
              <a:buChar char="•"/>
            </a:pPr>
            <a:r>
              <a:rPr lang="es-MX" b="1"/>
              <a:t>Restricciones</a:t>
            </a:r>
            <a:r>
              <a:rPr lang="es-MX"/>
              <a:t>: Configura el rango angular permitido (por ejemplo, desviación máxima de 160°).</a:t>
            </a:r>
          </a:p>
        </p:txBody>
      </p:sp>
      <p:sp>
        <p:nvSpPr>
          <p:cNvPr id="9" name="CuadroTexto 8">
            <a:extLst>
              <a:ext uri="{FF2B5EF4-FFF2-40B4-BE49-F238E27FC236}">
                <a16:creationId xmlns:a16="http://schemas.microsoft.com/office/drawing/2014/main" id="{B97F9D4F-D94F-330E-49DA-9876FA2772C9}"/>
              </a:ext>
            </a:extLst>
          </p:cNvPr>
          <p:cNvSpPr txBox="1"/>
          <p:nvPr/>
        </p:nvSpPr>
        <p:spPr>
          <a:xfrm>
            <a:off x="472231" y="1543972"/>
            <a:ext cx="4520496" cy="1384995"/>
          </a:xfrm>
          <a:prstGeom prst="rect">
            <a:avLst/>
          </a:prstGeom>
          <a:noFill/>
        </p:spPr>
        <p:txBody>
          <a:bodyPr wrap="square">
            <a:spAutoFit/>
          </a:bodyPr>
          <a:lstStyle/>
          <a:p>
            <a:pPr>
              <a:buFont typeface="Arial" panose="020B0604020202020204" pitchFamily="34" charset="0"/>
              <a:buChar char="•"/>
            </a:pPr>
            <a:r>
              <a:rPr lang="es-MX" b="1"/>
              <a:t> Propiedades de la herramienta</a:t>
            </a:r>
            <a:r>
              <a:rPr lang="es-MX"/>
              <a:t>:</a:t>
            </a:r>
          </a:p>
          <a:p>
            <a:pPr marL="540000" lvl="1" indent="-285750">
              <a:buFont typeface="Arial" panose="020B0604020202020204" pitchFamily="34" charset="0"/>
              <a:buChar char="•"/>
            </a:pPr>
            <a:r>
              <a:rPr lang="es-MX"/>
              <a:t>Ajustes de dirección (Pitch, Pan) para definir su orientación.</a:t>
            </a:r>
          </a:p>
          <a:p>
            <a:r>
              <a:rPr lang="es-MX"/>
              <a:t>Es útil para garantizar precisión en movimientos específicos y evitar colisiones por orientaciones no deseadas.</a:t>
            </a:r>
          </a:p>
        </p:txBody>
      </p:sp>
    </p:spTree>
    <p:extLst>
      <p:ext uri="{BB962C8B-B14F-4D97-AF65-F5344CB8AC3E}">
        <p14:creationId xmlns:p14="http://schemas.microsoft.com/office/powerpoint/2010/main" val="2110829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D027343D-4BFD-1F29-35E5-6C3AE4F1AF73}"/>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0E656618-C687-2A84-F45F-3841F56D15C7}"/>
              </a:ext>
            </a:extLst>
          </p:cNvPr>
          <p:cNvSpPr txBox="1">
            <a:spLocks noGrp="1"/>
          </p:cNvSpPr>
          <p:nvPr>
            <p:ph type="title"/>
          </p:nvPr>
        </p:nvSpPr>
        <p:spPr>
          <a:xfrm>
            <a:off x="468540" y="0"/>
            <a:ext cx="7704000" cy="572700"/>
          </a:xfrm>
          <a:prstGeom prst="rect">
            <a:avLst/>
          </a:prstGeom>
        </p:spPr>
        <p:txBody>
          <a:bodyPr spcFirstLastPara="1" wrap="square" lIns="91425" tIns="91425" rIns="91425" bIns="91425" anchor="b" anchorCtr="0">
            <a:noAutofit/>
          </a:bodyPr>
          <a:lstStyle/>
          <a:p>
            <a:pPr algn="l"/>
            <a:r>
              <a:rPr lang="en" sz="2800">
                <a:latin typeface="+mj-lt"/>
              </a:rPr>
              <a:t>I/O</a:t>
            </a:r>
            <a:endParaRPr lang="en-US" sz="2800">
              <a:solidFill>
                <a:srgbClr val="000000"/>
              </a:solidFill>
              <a:latin typeface="+mj-lt"/>
            </a:endParaRPr>
          </a:p>
        </p:txBody>
      </p:sp>
      <p:pic>
        <p:nvPicPr>
          <p:cNvPr id="5" name="Imagen 4" descr="Pantalla de un computador&#10;&#10;Descripción generada automáticamente con confianza media">
            <a:extLst>
              <a:ext uri="{FF2B5EF4-FFF2-40B4-BE49-F238E27FC236}">
                <a16:creationId xmlns:a16="http://schemas.microsoft.com/office/drawing/2014/main" id="{24090613-043E-C495-84A0-1D576954CD1C}"/>
              </a:ext>
            </a:extLst>
          </p:cNvPr>
          <p:cNvPicPr>
            <a:picLocks noChangeAspect="1"/>
          </p:cNvPicPr>
          <p:nvPr/>
        </p:nvPicPr>
        <p:blipFill>
          <a:blip r:embed="rId3"/>
          <a:stretch>
            <a:fillRect/>
          </a:stretch>
        </p:blipFill>
        <p:spPr>
          <a:xfrm>
            <a:off x="4874247" y="1943100"/>
            <a:ext cx="3788694" cy="2880000"/>
          </a:xfrm>
          <a:prstGeom prst="rect">
            <a:avLst/>
          </a:prstGeom>
        </p:spPr>
      </p:pic>
      <p:sp>
        <p:nvSpPr>
          <p:cNvPr id="7" name="CuadroTexto 6">
            <a:extLst>
              <a:ext uri="{FF2B5EF4-FFF2-40B4-BE49-F238E27FC236}">
                <a16:creationId xmlns:a16="http://schemas.microsoft.com/office/drawing/2014/main" id="{1A6A4780-89AE-BD29-8B39-E73AB628C9F6}"/>
              </a:ext>
            </a:extLst>
          </p:cNvPr>
          <p:cNvSpPr txBox="1"/>
          <p:nvPr/>
        </p:nvSpPr>
        <p:spPr>
          <a:xfrm>
            <a:off x="468540" y="493098"/>
            <a:ext cx="8288745" cy="1384995"/>
          </a:xfrm>
          <a:prstGeom prst="rect">
            <a:avLst/>
          </a:prstGeom>
          <a:noFill/>
        </p:spPr>
        <p:txBody>
          <a:bodyPr wrap="square">
            <a:spAutoFit/>
          </a:bodyPr>
          <a:lstStyle/>
          <a:p>
            <a:r>
              <a:rPr lang="es-MX"/>
              <a:t>Esta pantalla permite asignar funciones específicas a las señales de entrada y salida configurables del robot. Incluye:</a:t>
            </a:r>
          </a:p>
          <a:p>
            <a:pPr>
              <a:buFont typeface="Arial" panose="020B0604020202020204" pitchFamily="34" charset="0"/>
              <a:buChar char="•"/>
            </a:pPr>
            <a:r>
              <a:rPr lang="es-MX" b="1"/>
              <a:t> Señales de entrada (Input </a:t>
            </a:r>
            <a:r>
              <a:rPr lang="es-MX" b="1" err="1"/>
              <a:t>Signal</a:t>
            </a:r>
            <a:r>
              <a:rPr lang="es-MX" b="1"/>
              <a:t>)</a:t>
            </a:r>
            <a:r>
              <a:rPr lang="es-MX"/>
              <a:t>:</a:t>
            </a:r>
          </a:p>
          <a:p>
            <a:pPr marL="540000" lvl="1" indent="-285750">
              <a:buFont typeface="Arial" panose="020B0604020202020204" pitchFamily="34" charset="0"/>
              <a:buChar char="•"/>
            </a:pPr>
            <a:r>
              <a:rPr lang="es-MX"/>
              <a:t>Configuración para vincular entradas a sensores o dispositivos externos.</a:t>
            </a:r>
          </a:p>
          <a:p>
            <a:pPr>
              <a:buFont typeface="Arial" panose="020B0604020202020204" pitchFamily="34" charset="0"/>
              <a:buChar char="•"/>
            </a:pPr>
            <a:r>
              <a:rPr lang="es-MX" b="1"/>
              <a:t> Señales de salida (Output </a:t>
            </a:r>
            <a:r>
              <a:rPr lang="es-MX" b="1" err="1"/>
              <a:t>Signal</a:t>
            </a:r>
            <a:r>
              <a:rPr lang="es-MX" b="1"/>
              <a:t>)</a:t>
            </a:r>
            <a:r>
              <a:rPr lang="es-MX"/>
              <a:t>:</a:t>
            </a:r>
          </a:p>
          <a:p>
            <a:pPr marL="540000" lvl="1" indent="-285750">
              <a:buFont typeface="Arial" panose="020B0604020202020204" pitchFamily="34" charset="0"/>
              <a:buChar char="•"/>
            </a:pPr>
            <a:r>
              <a:rPr lang="es-MX"/>
              <a:t>Asignación para controlar actuadores externos como relevadores o luces.</a:t>
            </a:r>
          </a:p>
        </p:txBody>
      </p:sp>
    </p:spTree>
    <p:extLst>
      <p:ext uri="{BB962C8B-B14F-4D97-AF65-F5344CB8AC3E}">
        <p14:creationId xmlns:p14="http://schemas.microsoft.com/office/powerpoint/2010/main" val="3574777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43B1B724-31E4-F62C-BAC3-3F9BE696E798}"/>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959155F8-15A3-B85D-705A-76A1AB8D45ED}"/>
              </a:ext>
            </a:extLst>
          </p:cNvPr>
          <p:cNvSpPr txBox="1">
            <a:spLocks noGrp="1"/>
          </p:cNvSpPr>
          <p:nvPr>
            <p:ph type="title"/>
          </p:nvPr>
        </p:nvSpPr>
        <p:spPr>
          <a:xfrm>
            <a:off x="483780" y="-3289"/>
            <a:ext cx="7704000" cy="572700"/>
          </a:xfrm>
          <a:prstGeom prst="rect">
            <a:avLst/>
          </a:prstGeom>
        </p:spPr>
        <p:txBody>
          <a:bodyPr spcFirstLastPara="1" wrap="square" lIns="91425" tIns="91425" rIns="91425" bIns="91425" anchor="b" anchorCtr="0">
            <a:noAutofit/>
          </a:bodyPr>
          <a:lstStyle/>
          <a:p>
            <a:pPr algn="l"/>
            <a:r>
              <a:rPr lang="en" sz="2800">
                <a:latin typeface="+mj-lt"/>
              </a:rPr>
              <a:t>Hardware</a:t>
            </a:r>
            <a:endParaRPr lang="en-US" sz="2800">
              <a:solidFill>
                <a:srgbClr val="000000"/>
              </a:solidFill>
              <a:latin typeface="+mj-lt"/>
            </a:endParaRPr>
          </a:p>
        </p:txBody>
      </p:sp>
      <p:pic>
        <p:nvPicPr>
          <p:cNvPr id="4" name="Imagen 3" descr="Pantalla de una computadora&#10;&#10;Descripción generada automáticamente">
            <a:extLst>
              <a:ext uri="{FF2B5EF4-FFF2-40B4-BE49-F238E27FC236}">
                <a16:creationId xmlns:a16="http://schemas.microsoft.com/office/drawing/2014/main" id="{592D817E-2073-F471-BF7D-4DFD353070D5}"/>
              </a:ext>
            </a:extLst>
          </p:cNvPr>
          <p:cNvPicPr>
            <a:picLocks noChangeAspect="1"/>
          </p:cNvPicPr>
          <p:nvPr/>
        </p:nvPicPr>
        <p:blipFill>
          <a:blip r:embed="rId3"/>
          <a:stretch>
            <a:fillRect/>
          </a:stretch>
        </p:blipFill>
        <p:spPr>
          <a:xfrm>
            <a:off x="4896207" y="1958165"/>
            <a:ext cx="3753972" cy="2880000"/>
          </a:xfrm>
          <a:prstGeom prst="rect">
            <a:avLst/>
          </a:prstGeom>
        </p:spPr>
      </p:pic>
      <p:sp>
        <p:nvSpPr>
          <p:cNvPr id="7" name="CuadroTexto 6">
            <a:extLst>
              <a:ext uri="{FF2B5EF4-FFF2-40B4-BE49-F238E27FC236}">
                <a16:creationId xmlns:a16="http://schemas.microsoft.com/office/drawing/2014/main" id="{9271D91F-4FC3-7D52-2D5C-F2B4DDCBEFB0}"/>
              </a:ext>
            </a:extLst>
          </p:cNvPr>
          <p:cNvSpPr txBox="1"/>
          <p:nvPr/>
        </p:nvSpPr>
        <p:spPr>
          <a:xfrm>
            <a:off x="483780" y="573170"/>
            <a:ext cx="8111580" cy="954107"/>
          </a:xfrm>
          <a:prstGeom prst="rect">
            <a:avLst/>
          </a:prstGeom>
          <a:noFill/>
        </p:spPr>
        <p:txBody>
          <a:bodyPr wrap="square">
            <a:spAutoFit/>
          </a:bodyPr>
          <a:lstStyle/>
          <a:p>
            <a:r>
              <a:rPr lang="es-MX"/>
              <a:t>Esta pantalla permite configurar el hardware disponible para operar el robot, asegurando que el sistema solo funcione con el hardware conectado. Incluye:</a:t>
            </a:r>
          </a:p>
          <a:p>
            <a:pPr>
              <a:buFont typeface="Arial" panose="020B0604020202020204" pitchFamily="34" charset="0"/>
              <a:buChar char="•"/>
            </a:pPr>
            <a:r>
              <a:rPr lang="es-MX" b="1"/>
              <a:t> Selección de dispositivos</a:t>
            </a:r>
            <a:r>
              <a:rPr lang="es-MX"/>
              <a:t>:</a:t>
            </a:r>
          </a:p>
          <a:p>
            <a:pPr marL="540000" lvl="1" indent="-285750">
              <a:buFont typeface="Arial" panose="020B0604020202020204" pitchFamily="34" charset="0"/>
              <a:buChar char="•"/>
            </a:pPr>
            <a:r>
              <a:rPr lang="es-MX"/>
              <a:t>Ejemplo: Activar o desactivar el uso del </a:t>
            </a:r>
            <a:r>
              <a:rPr lang="es-MX" err="1"/>
              <a:t>Teach</a:t>
            </a:r>
            <a:r>
              <a:rPr lang="es-MX"/>
              <a:t> </a:t>
            </a:r>
            <a:r>
              <a:rPr lang="es-MX" err="1"/>
              <a:t>Pendant</a:t>
            </a:r>
            <a:r>
              <a:rPr lang="es-MX"/>
              <a:t>.</a:t>
            </a:r>
          </a:p>
        </p:txBody>
      </p:sp>
    </p:spTree>
    <p:extLst>
      <p:ext uri="{BB962C8B-B14F-4D97-AF65-F5344CB8AC3E}">
        <p14:creationId xmlns:p14="http://schemas.microsoft.com/office/powerpoint/2010/main" val="1214292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3807D758-65F6-E00E-3F95-514DC1EDFE3E}"/>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5374859A-3475-9912-DB3D-79F1057C06FC}"/>
              </a:ext>
            </a:extLst>
          </p:cNvPr>
          <p:cNvSpPr txBox="1">
            <a:spLocks noGrp="1"/>
          </p:cNvSpPr>
          <p:nvPr>
            <p:ph type="title"/>
          </p:nvPr>
        </p:nvSpPr>
        <p:spPr>
          <a:xfrm>
            <a:off x="476160" y="0"/>
            <a:ext cx="7704000" cy="572700"/>
          </a:xfrm>
          <a:prstGeom prst="rect">
            <a:avLst/>
          </a:prstGeom>
        </p:spPr>
        <p:txBody>
          <a:bodyPr spcFirstLastPara="1" wrap="square" lIns="91425" tIns="91425" rIns="91425" bIns="91425" anchor="b" anchorCtr="0">
            <a:noAutofit/>
          </a:bodyPr>
          <a:lstStyle/>
          <a:p>
            <a:pPr algn="l"/>
            <a:r>
              <a:rPr lang="en" sz="2800">
                <a:latin typeface="+mj-lt"/>
              </a:rPr>
              <a:t>Casa segura</a:t>
            </a:r>
            <a:endParaRPr lang="en-US" sz="2800">
              <a:solidFill>
                <a:srgbClr val="000000"/>
              </a:solidFill>
              <a:latin typeface="+mj-lt"/>
            </a:endParaRPr>
          </a:p>
        </p:txBody>
      </p:sp>
      <p:pic>
        <p:nvPicPr>
          <p:cNvPr id="3" name="Imagen 2">
            <a:extLst>
              <a:ext uri="{FF2B5EF4-FFF2-40B4-BE49-F238E27FC236}">
                <a16:creationId xmlns:a16="http://schemas.microsoft.com/office/drawing/2014/main" id="{A60B47D1-9B78-A5CA-5977-39F5F887F77E}"/>
              </a:ext>
            </a:extLst>
          </p:cNvPr>
          <p:cNvPicPr>
            <a:picLocks noChangeAspect="1"/>
          </p:cNvPicPr>
          <p:nvPr/>
        </p:nvPicPr>
        <p:blipFill>
          <a:blip r:embed="rId3"/>
          <a:stretch>
            <a:fillRect/>
          </a:stretch>
        </p:blipFill>
        <p:spPr>
          <a:xfrm>
            <a:off x="4855306" y="1951238"/>
            <a:ext cx="3804334" cy="2880000"/>
          </a:xfrm>
          <a:prstGeom prst="rect">
            <a:avLst/>
          </a:prstGeom>
        </p:spPr>
      </p:pic>
      <p:sp>
        <p:nvSpPr>
          <p:cNvPr id="6" name="CuadroTexto 5">
            <a:extLst>
              <a:ext uri="{FF2B5EF4-FFF2-40B4-BE49-F238E27FC236}">
                <a16:creationId xmlns:a16="http://schemas.microsoft.com/office/drawing/2014/main" id="{C928E92D-6368-9E31-1695-425202632A26}"/>
              </a:ext>
            </a:extLst>
          </p:cNvPr>
          <p:cNvSpPr txBox="1"/>
          <p:nvPr/>
        </p:nvSpPr>
        <p:spPr>
          <a:xfrm>
            <a:off x="476160" y="572700"/>
            <a:ext cx="8183480" cy="1384995"/>
          </a:xfrm>
          <a:prstGeom prst="rect">
            <a:avLst/>
          </a:prstGeom>
          <a:noFill/>
        </p:spPr>
        <p:txBody>
          <a:bodyPr wrap="square">
            <a:spAutoFit/>
          </a:bodyPr>
          <a:lstStyle/>
          <a:p>
            <a:r>
              <a:rPr lang="es-MX"/>
              <a:t>Esta pantalla permite definir y configurar una posición segura para el robot. Incluye:</a:t>
            </a:r>
          </a:p>
          <a:p>
            <a:pPr>
              <a:buFont typeface="Arial" panose="020B0604020202020204" pitchFamily="34" charset="0"/>
              <a:buChar char="•"/>
            </a:pPr>
            <a:r>
              <a:rPr lang="es-MX" b="1"/>
              <a:t> Definición de </a:t>
            </a:r>
            <a:r>
              <a:rPr lang="es-MX" b="1" err="1"/>
              <a:t>Safe</a:t>
            </a:r>
            <a:r>
              <a:rPr lang="es-MX" b="1"/>
              <a:t> Home</a:t>
            </a:r>
            <a:r>
              <a:rPr lang="es-MX"/>
              <a:t>:</a:t>
            </a:r>
          </a:p>
          <a:p>
            <a:pPr marL="540000" lvl="1" indent="-285750">
              <a:buFont typeface="Arial" panose="020B0604020202020204" pitchFamily="34" charset="0"/>
              <a:buChar char="•"/>
            </a:pPr>
            <a:r>
              <a:rPr lang="es-MX"/>
              <a:t>Botón </a:t>
            </a:r>
            <a:r>
              <a:rPr lang="es-MX" b="1"/>
              <a:t>"</a:t>
            </a:r>
            <a:r>
              <a:rPr lang="es-MX" b="1" err="1"/>
              <a:t>Sync</a:t>
            </a:r>
            <a:r>
              <a:rPr lang="es-MX" b="1"/>
              <a:t> </a:t>
            </a:r>
            <a:r>
              <a:rPr lang="es-MX" b="1" err="1"/>
              <a:t>From</a:t>
            </a:r>
            <a:r>
              <a:rPr lang="es-MX" b="1"/>
              <a:t> Home"</a:t>
            </a:r>
            <a:r>
              <a:rPr lang="es-MX"/>
              <a:t>: Configura la posición actual del robot como posición segura.</a:t>
            </a:r>
          </a:p>
          <a:p>
            <a:pPr marL="540000" lvl="1" indent="-285750">
              <a:buFont typeface="Arial" panose="020B0604020202020204" pitchFamily="34" charset="0"/>
              <a:buChar char="•"/>
            </a:pPr>
            <a:r>
              <a:rPr lang="es-MX"/>
              <a:t>Botón </a:t>
            </a:r>
            <a:r>
              <a:rPr lang="es-MX" b="1"/>
              <a:t>"</a:t>
            </a:r>
            <a:r>
              <a:rPr lang="es-MX" b="1" err="1"/>
              <a:t>Delete</a:t>
            </a:r>
            <a:r>
              <a:rPr lang="es-MX" b="1"/>
              <a:t>"</a:t>
            </a:r>
            <a:r>
              <a:rPr lang="es-MX"/>
              <a:t>: Elimina la configuración actual de </a:t>
            </a:r>
            <a:r>
              <a:rPr lang="es-MX" err="1"/>
              <a:t>Safe</a:t>
            </a:r>
            <a:r>
              <a:rPr lang="es-MX"/>
              <a:t> Home.</a:t>
            </a:r>
          </a:p>
          <a:p>
            <a:pPr>
              <a:buFont typeface="Arial" panose="020B0604020202020204" pitchFamily="34" charset="0"/>
              <a:buChar char="•"/>
            </a:pPr>
            <a:r>
              <a:rPr lang="es-MX" b="1"/>
              <a:t> Posiciones de las articulaciones</a:t>
            </a:r>
            <a:r>
              <a:rPr lang="es-MX"/>
              <a:t>:</a:t>
            </a:r>
          </a:p>
          <a:p>
            <a:pPr marL="540000" lvl="1" indent="-285750">
              <a:buFont typeface="Arial" panose="020B0604020202020204" pitchFamily="34" charset="0"/>
              <a:buChar char="•"/>
            </a:pPr>
            <a:r>
              <a:rPr lang="es-MX"/>
              <a:t>Muestra los ángulos actuales de cada articulación.</a:t>
            </a:r>
          </a:p>
        </p:txBody>
      </p:sp>
    </p:spTree>
    <p:extLst>
      <p:ext uri="{BB962C8B-B14F-4D97-AF65-F5344CB8AC3E}">
        <p14:creationId xmlns:p14="http://schemas.microsoft.com/office/powerpoint/2010/main" val="952072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E51FD586-F768-EE4D-7DA5-2E53293333D6}"/>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4EFDCF9B-DE90-91A3-864B-7528E4B6A6A8}"/>
              </a:ext>
            </a:extLst>
          </p:cNvPr>
          <p:cNvSpPr txBox="1">
            <a:spLocks noGrp="1"/>
          </p:cNvSpPr>
          <p:nvPr>
            <p:ph type="title"/>
          </p:nvPr>
        </p:nvSpPr>
        <p:spPr>
          <a:xfrm>
            <a:off x="483780" y="0"/>
            <a:ext cx="7704000" cy="572700"/>
          </a:xfrm>
          <a:prstGeom prst="rect">
            <a:avLst/>
          </a:prstGeom>
        </p:spPr>
        <p:txBody>
          <a:bodyPr spcFirstLastPara="1" wrap="square" lIns="91425" tIns="91425" rIns="91425" bIns="91425" anchor="b" anchorCtr="0">
            <a:noAutofit/>
          </a:bodyPr>
          <a:lstStyle/>
          <a:p>
            <a:pPr algn="l"/>
            <a:r>
              <a:rPr lang="en" sz="2800">
                <a:latin typeface="+mj-lt"/>
              </a:rPr>
              <a:t>Tres posiciones</a:t>
            </a:r>
            <a:endParaRPr lang="en-US" sz="2800">
              <a:solidFill>
                <a:srgbClr val="000000"/>
              </a:solidFill>
              <a:latin typeface="+mj-lt"/>
            </a:endParaRPr>
          </a:p>
        </p:txBody>
      </p:sp>
      <p:pic>
        <p:nvPicPr>
          <p:cNvPr id="5" name="Imagen 4" descr="Pantalla de computadora&#10;&#10;Descripción generada automáticamente">
            <a:extLst>
              <a:ext uri="{FF2B5EF4-FFF2-40B4-BE49-F238E27FC236}">
                <a16:creationId xmlns:a16="http://schemas.microsoft.com/office/drawing/2014/main" id="{2AC47483-138D-94EE-EF88-9C7227AD5DEF}"/>
              </a:ext>
            </a:extLst>
          </p:cNvPr>
          <p:cNvPicPr>
            <a:picLocks noChangeAspect="1"/>
          </p:cNvPicPr>
          <p:nvPr/>
        </p:nvPicPr>
        <p:blipFill>
          <a:blip r:embed="rId3"/>
          <a:stretch>
            <a:fillRect/>
          </a:stretch>
        </p:blipFill>
        <p:spPr>
          <a:xfrm>
            <a:off x="4753318" y="1950720"/>
            <a:ext cx="3816150" cy="2880000"/>
          </a:xfrm>
          <a:prstGeom prst="rect">
            <a:avLst/>
          </a:prstGeom>
        </p:spPr>
      </p:pic>
      <p:sp>
        <p:nvSpPr>
          <p:cNvPr id="7" name="CuadroTexto 6">
            <a:extLst>
              <a:ext uri="{FF2B5EF4-FFF2-40B4-BE49-F238E27FC236}">
                <a16:creationId xmlns:a16="http://schemas.microsoft.com/office/drawing/2014/main" id="{DE0E201F-C0CF-34E5-2491-6541BAE1EC5B}"/>
              </a:ext>
            </a:extLst>
          </p:cNvPr>
          <p:cNvSpPr txBox="1"/>
          <p:nvPr/>
        </p:nvSpPr>
        <p:spPr>
          <a:xfrm>
            <a:off x="483780" y="572700"/>
            <a:ext cx="8176440" cy="1169551"/>
          </a:xfrm>
          <a:prstGeom prst="rect">
            <a:avLst/>
          </a:prstGeom>
          <a:noFill/>
        </p:spPr>
        <p:txBody>
          <a:bodyPr wrap="square">
            <a:spAutoFit/>
          </a:bodyPr>
          <a:lstStyle/>
          <a:p>
            <a:r>
              <a:rPr lang="es-MX"/>
              <a:t>Esta pantalla permite habilitar o deshabilitar la opción de operar el robot a alta velocidad de manera manual, lo que es útil para realizar pruebas específicas.</a:t>
            </a:r>
          </a:p>
          <a:p>
            <a:pPr>
              <a:buFont typeface="Arial" panose="020B0604020202020204" pitchFamily="34" charset="0"/>
              <a:buChar char="•"/>
            </a:pPr>
            <a:r>
              <a:rPr lang="es-MX" b="1"/>
              <a:t> Opción principal</a:t>
            </a:r>
            <a:r>
              <a:rPr lang="es-MX"/>
              <a:t>:</a:t>
            </a:r>
          </a:p>
          <a:p>
            <a:pPr marL="540000" lvl="1" indent="-285750">
              <a:buFont typeface="Arial" panose="020B0604020202020204" pitchFamily="34" charset="0"/>
              <a:buChar char="•"/>
            </a:pPr>
            <a:r>
              <a:rPr lang="es-MX" b="1"/>
              <a:t>"</a:t>
            </a:r>
            <a:r>
              <a:rPr lang="es-MX" b="1" err="1"/>
              <a:t>Allow</a:t>
            </a:r>
            <a:r>
              <a:rPr lang="es-MX" b="1"/>
              <a:t> Manual High </a:t>
            </a:r>
            <a:r>
              <a:rPr lang="es-MX" b="1" err="1"/>
              <a:t>Speed</a:t>
            </a:r>
            <a:r>
              <a:rPr lang="es-MX" b="1"/>
              <a:t>"</a:t>
            </a:r>
            <a:r>
              <a:rPr lang="es-MX"/>
              <a:t>: Permite realizar movimientos manuales a alta velocidad cuando está activada.</a:t>
            </a:r>
          </a:p>
        </p:txBody>
      </p:sp>
      <p:sp>
        <p:nvSpPr>
          <p:cNvPr id="9" name="CuadroTexto 8">
            <a:extLst>
              <a:ext uri="{FF2B5EF4-FFF2-40B4-BE49-F238E27FC236}">
                <a16:creationId xmlns:a16="http://schemas.microsoft.com/office/drawing/2014/main" id="{8D446697-2AE1-DFC6-067D-6E3C09916E20}"/>
              </a:ext>
            </a:extLst>
          </p:cNvPr>
          <p:cNvSpPr txBox="1"/>
          <p:nvPr/>
        </p:nvSpPr>
        <p:spPr>
          <a:xfrm>
            <a:off x="483780" y="1742251"/>
            <a:ext cx="4269538" cy="1600438"/>
          </a:xfrm>
          <a:prstGeom prst="rect">
            <a:avLst/>
          </a:prstGeom>
          <a:noFill/>
        </p:spPr>
        <p:txBody>
          <a:bodyPr wrap="square">
            <a:spAutoFit/>
          </a:bodyPr>
          <a:lstStyle/>
          <a:p>
            <a:r>
              <a:rPr lang="es-MX" b="1"/>
              <a:t>¿Qué es "</a:t>
            </a:r>
            <a:r>
              <a:rPr lang="es-MX" b="1" err="1"/>
              <a:t>Three</a:t>
            </a:r>
            <a:r>
              <a:rPr lang="es-MX" b="1"/>
              <a:t> Position"?</a:t>
            </a:r>
          </a:p>
          <a:p>
            <a:r>
              <a:rPr lang="es-MX"/>
              <a:t>Es una característica de seguridad que controla el uso de altas velocidades manuales durante pruebas, limitando los riesgos en entornos donde se requiere precisión o ajustes manuales rápidos. Esto debe activarse únicamente en condiciones seguras y bajo supervisión adecuada.</a:t>
            </a:r>
          </a:p>
        </p:txBody>
      </p:sp>
    </p:spTree>
    <p:extLst>
      <p:ext uri="{BB962C8B-B14F-4D97-AF65-F5344CB8AC3E}">
        <p14:creationId xmlns:p14="http://schemas.microsoft.com/office/powerpoint/2010/main" val="22554488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060827" y="1734382"/>
            <a:ext cx="7025768" cy="1674370"/>
          </a:xfrm>
          <a:prstGeom prst="rect">
            <a:avLst/>
          </a:prstGeom>
        </p:spPr>
        <p:txBody>
          <a:bodyPr spcFirstLastPara="1" wrap="square" lIns="91425" tIns="91425" rIns="91425" bIns="91425" anchor="ctr" anchorCtr="0">
            <a:noAutofit/>
          </a:bodyPr>
          <a:lstStyle/>
          <a:p>
            <a:r>
              <a:rPr lang="en">
                <a:latin typeface="+mj-lt"/>
              </a:rPr>
              <a:t>Control de interruptor final de carrera</a:t>
            </a:r>
          </a:p>
        </p:txBody>
      </p:sp>
    </p:spTree>
    <p:extLst>
      <p:ext uri="{BB962C8B-B14F-4D97-AF65-F5344CB8AC3E}">
        <p14:creationId xmlns:p14="http://schemas.microsoft.com/office/powerpoint/2010/main" val="18853120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DA1303AA-D9BE-5C0F-0B98-26C20EC7307D}"/>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361DD954-6917-9ED0-9254-4BFBE91F42F7}"/>
              </a:ext>
            </a:extLst>
          </p:cNvPr>
          <p:cNvSpPr txBox="1">
            <a:spLocks noGrp="1"/>
          </p:cNvSpPr>
          <p:nvPr>
            <p:ph type="title"/>
          </p:nvPr>
        </p:nvSpPr>
        <p:spPr>
          <a:xfrm>
            <a:off x="484909" y="0"/>
            <a:ext cx="8174181"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lectura, script, puntos a mejorar</a:t>
            </a:r>
            <a:endParaRPr lang="en-US" sz="2600">
              <a:solidFill>
                <a:srgbClr val="000000"/>
              </a:solidFill>
              <a:latin typeface="+mj-lt"/>
            </a:endParaRPr>
          </a:p>
        </p:txBody>
      </p:sp>
      <p:sp>
        <p:nvSpPr>
          <p:cNvPr id="4" name="CuadroTexto 3">
            <a:extLst>
              <a:ext uri="{FF2B5EF4-FFF2-40B4-BE49-F238E27FC236}">
                <a16:creationId xmlns:a16="http://schemas.microsoft.com/office/drawing/2014/main" id="{1CC5AE36-9AE2-127A-ADEA-0C5A3CA0D6B7}"/>
              </a:ext>
            </a:extLst>
          </p:cNvPr>
          <p:cNvSpPr txBox="1"/>
          <p:nvPr/>
        </p:nvSpPr>
        <p:spPr>
          <a:xfrm>
            <a:off x="484909" y="605445"/>
            <a:ext cx="3683231" cy="4185761"/>
          </a:xfrm>
          <a:prstGeom prst="rect">
            <a:avLst/>
          </a:prstGeom>
          <a:noFill/>
        </p:spPr>
        <p:txBody>
          <a:bodyPr wrap="square">
            <a:spAutoFit/>
          </a:bodyPr>
          <a:lstStyle/>
          <a:p>
            <a:r>
              <a:rPr lang="es-MX" b="1"/>
              <a:t>Ubicación y Funcionamiento</a:t>
            </a:r>
          </a:p>
          <a:p>
            <a:r>
              <a:rPr lang="es-MX"/>
              <a:t>El interruptor de final de carrera está montado dentro de la punta del </a:t>
            </a:r>
            <a:r>
              <a:rPr lang="es-MX" b="1"/>
              <a:t>TCP (Tool Center Point)</a:t>
            </a:r>
            <a:r>
              <a:rPr lang="es-MX"/>
              <a:t> del robot. Su propósito es detectar cuando el electroimán, también ubicado en el TCP, presiona un objeto o superficie. El sensor se activa mecánicamente por la presión generada al hacer contacto, proporcionando una señal digital al sistema de control del robot.</a:t>
            </a:r>
          </a:p>
          <a:p>
            <a:endParaRPr lang="es-MX" b="1"/>
          </a:p>
          <a:p>
            <a:r>
              <a:rPr lang="es-MX" b="1"/>
              <a:t>Código para el Control del Sensor</a:t>
            </a:r>
          </a:p>
          <a:p>
            <a:r>
              <a:rPr lang="es-MX"/>
              <a:t>Se utiliza un hilo especial en Python para monitorear el estado del sensor en tiempo real. Este hilo permite una respuesta asincrónica e inmediata cuando el sensor detecta contacto, lo que asegura que el robot pueda detenerse y regresar a su posición segura.</a:t>
            </a:r>
          </a:p>
        </p:txBody>
      </p:sp>
      <p:pic>
        <p:nvPicPr>
          <p:cNvPr id="5" name="Imagen 4">
            <a:extLst>
              <a:ext uri="{FF2B5EF4-FFF2-40B4-BE49-F238E27FC236}">
                <a16:creationId xmlns:a16="http://schemas.microsoft.com/office/drawing/2014/main" id="{02E0C677-49EF-23D9-B8E5-0C5219FD179A}"/>
              </a:ext>
            </a:extLst>
          </p:cNvPr>
          <p:cNvPicPr>
            <a:picLocks noChangeAspect="1"/>
          </p:cNvPicPr>
          <p:nvPr/>
        </p:nvPicPr>
        <p:blipFill>
          <a:blip r:embed="rId3"/>
          <a:srcRect l="11890" t="19260" r="34777" b="35692"/>
          <a:stretch/>
        </p:blipFill>
        <p:spPr>
          <a:xfrm>
            <a:off x="4168140" y="1074420"/>
            <a:ext cx="4306219" cy="2727960"/>
          </a:xfrm>
          <a:prstGeom prst="rect">
            <a:avLst/>
          </a:prstGeom>
        </p:spPr>
      </p:pic>
    </p:spTree>
    <p:extLst>
      <p:ext uri="{BB962C8B-B14F-4D97-AF65-F5344CB8AC3E}">
        <p14:creationId xmlns:p14="http://schemas.microsoft.com/office/powerpoint/2010/main" val="3095231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E5A8B885-A72F-6535-D693-38CCEC532A64}"/>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97249671-B567-7A47-DF11-91FCAD74AC0F}"/>
              </a:ext>
            </a:extLst>
          </p:cNvPr>
          <p:cNvSpPr txBox="1">
            <a:spLocks noGrp="1"/>
          </p:cNvSpPr>
          <p:nvPr>
            <p:ph type="title"/>
          </p:nvPr>
        </p:nvSpPr>
        <p:spPr>
          <a:xfrm>
            <a:off x="484909" y="0"/>
            <a:ext cx="8174181"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lectura, script, puntos a mejorar</a:t>
            </a:r>
            <a:endParaRPr lang="en-US" sz="2600">
              <a:solidFill>
                <a:srgbClr val="000000"/>
              </a:solidFill>
              <a:latin typeface="+mj-lt"/>
            </a:endParaRPr>
          </a:p>
        </p:txBody>
      </p:sp>
      <p:pic>
        <p:nvPicPr>
          <p:cNvPr id="3" name="Imagen 2">
            <a:extLst>
              <a:ext uri="{FF2B5EF4-FFF2-40B4-BE49-F238E27FC236}">
                <a16:creationId xmlns:a16="http://schemas.microsoft.com/office/drawing/2014/main" id="{BD0B599C-EC10-C4C5-75C9-6209205CBC72}"/>
              </a:ext>
            </a:extLst>
          </p:cNvPr>
          <p:cNvPicPr>
            <a:picLocks noChangeAspect="1"/>
          </p:cNvPicPr>
          <p:nvPr/>
        </p:nvPicPr>
        <p:blipFill>
          <a:blip r:embed="rId3"/>
          <a:stretch>
            <a:fillRect/>
          </a:stretch>
        </p:blipFill>
        <p:spPr>
          <a:xfrm>
            <a:off x="5593080" y="1483815"/>
            <a:ext cx="3261360" cy="1633705"/>
          </a:xfrm>
          <a:prstGeom prst="rect">
            <a:avLst/>
          </a:prstGeom>
        </p:spPr>
      </p:pic>
      <p:sp>
        <p:nvSpPr>
          <p:cNvPr id="11" name="CuadroTexto 10">
            <a:extLst>
              <a:ext uri="{FF2B5EF4-FFF2-40B4-BE49-F238E27FC236}">
                <a16:creationId xmlns:a16="http://schemas.microsoft.com/office/drawing/2014/main" id="{77479C72-377B-3F97-CE6D-C66F4CCA2A0C}"/>
              </a:ext>
            </a:extLst>
          </p:cNvPr>
          <p:cNvSpPr txBox="1"/>
          <p:nvPr/>
        </p:nvSpPr>
        <p:spPr>
          <a:xfrm>
            <a:off x="484909" y="478869"/>
            <a:ext cx="5108171" cy="4401205"/>
          </a:xfrm>
          <a:prstGeom prst="rect">
            <a:avLst/>
          </a:prstGeom>
          <a:noFill/>
        </p:spPr>
        <p:txBody>
          <a:bodyPr wrap="square">
            <a:spAutoFit/>
          </a:bodyPr>
          <a:lstStyle/>
          <a:p>
            <a:r>
              <a:rPr lang="es-MX"/>
              <a:t>Función </a:t>
            </a:r>
            <a:r>
              <a:rPr lang="es-MX" i="1" u="sng" err="1"/>
              <a:t>monitor_io_and_interrupt</a:t>
            </a:r>
            <a:endParaRPr lang="es-MX" i="1" u="sng"/>
          </a:p>
          <a:p>
            <a:r>
              <a:rPr lang="es-MX"/>
              <a:t>Propósito:</a:t>
            </a:r>
          </a:p>
          <a:p>
            <a:pPr marL="285750" indent="-285750">
              <a:buFont typeface="Arial" panose="020B0604020202020204" pitchFamily="34" charset="0"/>
              <a:buChar char="•"/>
            </a:pPr>
            <a:r>
              <a:rPr lang="es-MX"/>
              <a:t>Monitorea continuamente el estado del interruptor de final de carrera conectado al pin digital 0.</a:t>
            </a:r>
          </a:p>
          <a:p>
            <a:pPr marL="285750" indent="-285750">
              <a:buFont typeface="Arial" panose="020B0604020202020204" pitchFamily="34" charset="0"/>
              <a:buChar char="•"/>
            </a:pPr>
            <a:r>
              <a:rPr lang="es-MX"/>
              <a:t>Detiene el robot de forma segura y lo devuelve a su posición segura (</a:t>
            </a:r>
            <a:r>
              <a:rPr lang="es-MX" err="1"/>
              <a:t>Safe</a:t>
            </a:r>
            <a:r>
              <a:rPr lang="es-MX"/>
              <a:t> Home) al activarse el sensor.</a:t>
            </a:r>
          </a:p>
          <a:p>
            <a:r>
              <a:rPr lang="es-MX"/>
              <a:t>Parámetros:</a:t>
            </a:r>
          </a:p>
          <a:p>
            <a:pPr marL="285750" indent="-285750">
              <a:buFont typeface="Arial" panose="020B0604020202020204" pitchFamily="34" charset="0"/>
              <a:buChar char="•"/>
            </a:pPr>
            <a:r>
              <a:rPr lang="es-MX"/>
              <a:t>control: Controla movimientos y paradas del robot.</a:t>
            </a:r>
          </a:p>
          <a:p>
            <a:pPr marL="285750" indent="-285750">
              <a:buFont typeface="Arial" panose="020B0604020202020204" pitchFamily="34" charset="0"/>
              <a:buChar char="•"/>
            </a:pPr>
            <a:r>
              <a:rPr lang="es-MX" err="1"/>
              <a:t>receive</a:t>
            </a:r>
            <a:r>
              <a:rPr lang="es-MX"/>
              <a:t>: Lee el estado de los pines digitales.</a:t>
            </a:r>
          </a:p>
          <a:p>
            <a:pPr marL="285750" indent="-285750">
              <a:buFont typeface="Arial" panose="020B0604020202020204" pitchFamily="34" charset="0"/>
              <a:buChar char="•"/>
            </a:pPr>
            <a:r>
              <a:rPr lang="es-MX" err="1"/>
              <a:t>io</a:t>
            </a:r>
            <a:r>
              <a:rPr lang="es-MX"/>
              <a:t>: Maneja las salidas digitales, como el electroimán.</a:t>
            </a:r>
          </a:p>
          <a:p>
            <a:pPr marL="285750" indent="-285750">
              <a:buFont typeface="Arial" panose="020B0604020202020204" pitchFamily="34" charset="0"/>
              <a:buChar char="•"/>
            </a:pPr>
            <a:r>
              <a:rPr lang="es-MX" err="1"/>
              <a:t>stop_event</a:t>
            </a:r>
            <a:r>
              <a:rPr lang="es-MX"/>
              <a:t>: Permite detener el hilo cuando sea necesario.</a:t>
            </a:r>
          </a:p>
          <a:p>
            <a:r>
              <a:rPr lang="es-MX"/>
              <a:t>Funcionamiento:</a:t>
            </a:r>
          </a:p>
          <a:p>
            <a:pPr marL="285750" indent="-285750">
              <a:buFont typeface="Arial" panose="020B0604020202020204" pitchFamily="34" charset="0"/>
              <a:buChar char="•"/>
            </a:pPr>
            <a:r>
              <a:rPr lang="es-MX"/>
              <a:t>Monitoreo: Verifica periódicamente el estado del sensor.</a:t>
            </a:r>
          </a:p>
          <a:p>
            <a:pPr marL="285750" indent="-285750">
              <a:buFont typeface="Arial" panose="020B0604020202020204" pitchFamily="34" charset="0"/>
              <a:buChar char="•"/>
            </a:pPr>
            <a:r>
              <a:rPr lang="es-MX"/>
              <a:t>Secuencia al activarse:</a:t>
            </a:r>
          </a:p>
          <a:p>
            <a:pPr marL="285750" indent="-285750">
              <a:buFont typeface="Arial" panose="020B0604020202020204" pitchFamily="34" charset="0"/>
              <a:buChar char="•"/>
            </a:pPr>
            <a:r>
              <a:rPr lang="es-MX"/>
              <a:t>Detiene el robot con </a:t>
            </a:r>
            <a:r>
              <a:rPr lang="es-MX" err="1"/>
              <a:t>stopL</a:t>
            </a:r>
            <a:r>
              <a:rPr lang="es-MX"/>
              <a:t> y </a:t>
            </a:r>
            <a:r>
              <a:rPr lang="es-MX" err="1"/>
              <a:t>stopJ</a:t>
            </a:r>
            <a:r>
              <a:rPr lang="es-MX"/>
              <a:t>.</a:t>
            </a:r>
          </a:p>
          <a:p>
            <a:pPr marL="285750" indent="-285750">
              <a:buFont typeface="Arial" panose="020B0604020202020204" pitchFamily="34" charset="0"/>
              <a:buChar char="•"/>
            </a:pPr>
            <a:r>
              <a:rPr lang="es-MX"/>
              <a:t>Llama a </a:t>
            </a:r>
            <a:r>
              <a:rPr lang="es-MX" err="1"/>
              <a:t>gohome</a:t>
            </a:r>
            <a:r>
              <a:rPr lang="es-MX"/>
              <a:t>(control) para moverlo al </a:t>
            </a:r>
            <a:r>
              <a:rPr lang="es-MX" err="1"/>
              <a:t>Safe</a:t>
            </a:r>
            <a:r>
              <a:rPr lang="es-MX"/>
              <a:t> Home.</a:t>
            </a:r>
          </a:p>
          <a:p>
            <a:pPr marL="285750" indent="-285750">
              <a:buFont typeface="Arial" panose="020B0604020202020204" pitchFamily="34" charset="0"/>
              <a:buChar char="•"/>
            </a:pPr>
            <a:r>
              <a:rPr lang="es-MX"/>
              <a:t>Apaga el electroimán tras 5 segundos.</a:t>
            </a:r>
          </a:p>
          <a:p>
            <a:pPr marL="285750" indent="-285750">
              <a:buFont typeface="Arial" panose="020B0604020202020204" pitchFamily="34" charset="0"/>
              <a:buChar char="•"/>
            </a:pPr>
            <a:r>
              <a:rPr lang="es-MX"/>
              <a:t>Espera: Duerme 0.1 segundos entre verificaciones.</a:t>
            </a:r>
          </a:p>
          <a:p>
            <a:pPr marL="285750" indent="-285750">
              <a:buFont typeface="Arial" panose="020B0604020202020204" pitchFamily="34" charset="0"/>
              <a:buChar char="•"/>
            </a:pPr>
            <a:r>
              <a:rPr lang="es-MX"/>
              <a:t>Finalización: El hilo termina cuando </a:t>
            </a:r>
            <a:r>
              <a:rPr lang="es-MX" err="1"/>
              <a:t>stop_event</a:t>
            </a:r>
            <a:r>
              <a:rPr lang="es-MX"/>
              <a:t> es activado.</a:t>
            </a:r>
          </a:p>
        </p:txBody>
      </p:sp>
    </p:spTree>
    <p:extLst>
      <p:ext uri="{BB962C8B-B14F-4D97-AF65-F5344CB8AC3E}">
        <p14:creationId xmlns:p14="http://schemas.microsoft.com/office/powerpoint/2010/main" val="22789454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1C1EF787-739D-F730-8395-C7F97E52960E}"/>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411ADA1B-70D2-2113-0A77-8C43EFAF1248}"/>
              </a:ext>
            </a:extLst>
          </p:cNvPr>
          <p:cNvSpPr txBox="1">
            <a:spLocks noGrp="1"/>
          </p:cNvSpPr>
          <p:nvPr>
            <p:ph type="title"/>
          </p:nvPr>
        </p:nvSpPr>
        <p:spPr>
          <a:xfrm>
            <a:off x="484909" y="0"/>
            <a:ext cx="8174181"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lectura, script, puntos a mejorar</a:t>
            </a:r>
            <a:endParaRPr lang="en-US" sz="2600">
              <a:solidFill>
                <a:srgbClr val="000000"/>
              </a:solidFill>
              <a:latin typeface="+mj-lt"/>
            </a:endParaRPr>
          </a:p>
        </p:txBody>
      </p:sp>
      <p:sp>
        <p:nvSpPr>
          <p:cNvPr id="11" name="CuadroTexto 10">
            <a:extLst>
              <a:ext uri="{FF2B5EF4-FFF2-40B4-BE49-F238E27FC236}">
                <a16:creationId xmlns:a16="http://schemas.microsoft.com/office/drawing/2014/main" id="{B078A8F7-9BCD-CC83-C521-6C7AD76C6244}"/>
              </a:ext>
            </a:extLst>
          </p:cNvPr>
          <p:cNvSpPr txBox="1"/>
          <p:nvPr/>
        </p:nvSpPr>
        <p:spPr>
          <a:xfrm>
            <a:off x="484909" y="478869"/>
            <a:ext cx="8174180" cy="3539430"/>
          </a:xfrm>
          <a:prstGeom prst="rect">
            <a:avLst/>
          </a:prstGeom>
          <a:noFill/>
        </p:spPr>
        <p:txBody>
          <a:bodyPr wrap="square">
            <a:spAutoFit/>
          </a:bodyPr>
          <a:lstStyle/>
          <a:p>
            <a:r>
              <a:rPr lang="es-MX" b="1" i="1" u="sng"/>
              <a:t>Puntos a mejorar</a:t>
            </a:r>
          </a:p>
          <a:p>
            <a:endParaRPr lang="es-MX" b="1"/>
          </a:p>
          <a:p>
            <a:r>
              <a:rPr lang="es-MX" b="1"/>
              <a:t>Diseño del Eje de Presión:</a:t>
            </a:r>
          </a:p>
          <a:p>
            <a:pPr marL="285750" indent="-285750">
              <a:buFont typeface="Arial" panose="020B0604020202020204" pitchFamily="34" charset="0"/>
              <a:buChar char="•"/>
            </a:pPr>
            <a:r>
              <a:rPr lang="es-MX"/>
              <a:t>Actualmente, el botón del final de carrera es presionado por un tornillo, lo cual no es ideal.</a:t>
            </a:r>
          </a:p>
          <a:p>
            <a:pPr marL="285750" indent="-285750">
              <a:buFont typeface="Arial" panose="020B0604020202020204" pitchFamily="34" charset="0"/>
              <a:buChar char="•"/>
            </a:pPr>
            <a:r>
              <a:rPr lang="es-MX"/>
              <a:t>Problema: La cuerda del tornillo puede atorarse, afectando la precisión y confiabilidad del sensor.</a:t>
            </a:r>
          </a:p>
          <a:p>
            <a:pPr marL="285750" indent="-285750">
              <a:buFont typeface="Arial" panose="020B0604020202020204" pitchFamily="34" charset="0"/>
              <a:buChar char="•"/>
            </a:pPr>
            <a:r>
              <a:rPr lang="es-MX"/>
              <a:t>Mejora Propuesta: Implementar un eje diseñado específicamente para ejercer presión uniforme sobre el botón, evitando atascos y garantizando un funcionamiento más fluido.</a:t>
            </a:r>
          </a:p>
          <a:p>
            <a:endParaRPr lang="es-MX" b="1"/>
          </a:p>
          <a:p>
            <a:r>
              <a:rPr lang="es-MX" b="1"/>
              <a:t>Optimización del Cableado:</a:t>
            </a:r>
          </a:p>
          <a:p>
            <a:pPr marL="285750" indent="-285750">
              <a:buFont typeface="Arial" panose="020B0604020202020204" pitchFamily="34" charset="0"/>
              <a:buChar char="•"/>
            </a:pPr>
            <a:r>
              <a:rPr lang="es-MX"/>
              <a:t>Actualmente, el cableado del final de carrera se realiza por fuera del robot.</a:t>
            </a:r>
          </a:p>
          <a:p>
            <a:pPr marL="285750" indent="-285750">
              <a:buFont typeface="Arial" panose="020B0604020202020204" pitchFamily="34" charset="0"/>
              <a:buChar char="•"/>
            </a:pPr>
            <a:r>
              <a:rPr lang="es-MX"/>
              <a:t>Problema: Esto puede interferir con el movimiento del robot, aumentar el desgaste del cable y afectar la estética.</a:t>
            </a:r>
          </a:p>
          <a:p>
            <a:pPr marL="285750" indent="-285750">
              <a:buFont typeface="Arial" panose="020B0604020202020204" pitchFamily="34" charset="0"/>
              <a:buChar char="•"/>
            </a:pPr>
            <a:r>
              <a:rPr lang="es-MX"/>
              <a:t>Mejora Propuesta: Investigar la posibilidad de conectar el sensor directamente al conector ubicado en la punta del UR5e. Esto eliminaría el cableado externo y haría la implementación más robusta y profesional.</a:t>
            </a:r>
          </a:p>
          <a:p>
            <a:endParaRPr lang="es-MX"/>
          </a:p>
        </p:txBody>
      </p:sp>
    </p:spTree>
    <p:extLst>
      <p:ext uri="{BB962C8B-B14F-4D97-AF65-F5344CB8AC3E}">
        <p14:creationId xmlns:p14="http://schemas.microsoft.com/office/powerpoint/2010/main" val="30311694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060827" y="1734382"/>
            <a:ext cx="7025768" cy="1674370"/>
          </a:xfrm>
          <a:prstGeom prst="rect">
            <a:avLst/>
          </a:prstGeom>
        </p:spPr>
        <p:txBody>
          <a:bodyPr spcFirstLastPara="1" wrap="square" lIns="91425" tIns="91425" rIns="91425" bIns="91425" anchor="ctr" anchorCtr="0">
            <a:noAutofit/>
          </a:bodyPr>
          <a:lstStyle/>
          <a:p>
            <a:r>
              <a:rPr lang="es-MX">
                <a:latin typeface="+mj-lt"/>
              </a:rPr>
              <a:t>Control de electroimán</a:t>
            </a:r>
          </a:p>
        </p:txBody>
      </p:sp>
    </p:spTree>
    <p:extLst>
      <p:ext uri="{BB962C8B-B14F-4D97-AF65-F5344CB8AC3E}">
        <p14:creationId xmlns:p14="http://schemas.microsoft.com/office/powerpoint/2010/main" val="290274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2127873"/>
            <a:ext cx="6536400" cy="1277400"/>
          </a:xfrm>
          <a:prstGeom prst="rect">
            <a:avLst/>
          </a:prstGeom>
        </p:spPr>
        <p:txBody>
          <a:bodyPr spcFirstLastPara="1" wrap="square" lIns="91425" tIns="91425" rIns="91425" bIns="91425" anchor="ctr" anchorCtr="0">
            <a:noAutofit/>
          </a:bodyPr>
          <a:lstStyle/>
          <a:p>
            <a:r>
              <a:rPr lang="en" sz="4400">
                <a:latin typeface="+mj-lt"/>
              </a:rPr>
              <a:t>Proyecto Gestonurse</a:t>
            </a:r>
            <a:endParaRPr lang="es-ES" sz="4400">
              <a:latin typeface="+mj-lt"/>
            </a:endParaRPr>
          </a:p>
        </p:txBody>
      </p:sp>
      <p:sp>
        <p:nvSpPr>
          <p:cNvPr id="1524" name="Google Shape;1524;p33"/>
          <p:cNvSpPr txBox="1">
            <a:spLocks noGrp="1"/>
          </p:cNvSpPr>
          <p:nvPr>
            <p:ph type="subTitle" idx="1"/>
          </p:nvPr>
        </p:nvSpPr>
        <p:spPr>
          <a:xfrm>
            <a:off x="2223655" y="3241149"/>
            <a:ext cx="4696690" cy="730775"/>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https://web.ics.purdue.edu/~jpwachs/gestonurse/</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pic>
        <p:nvPicPr>
          <p:cNvPr id="2" name="Imagen 1">
            <a:extLst>
              <a:ext uri="{FF2B5EF4-FFF2-40B4-BE49-F238E27FC236}">
                <a16:creationId xmlns:a16="http://schemas.microsoft.com/office/drawing/2014/main" id="{980C5623-D209-8168-A658-4C9B5605F91F}"/>
              </a:ext>
            </a:extLst>
          </p:cNvPr>
          <p:cNvPicPr>
            <a:picLocks noChangeAspect="1"/>
          </p:cNvPicPr>
          <p:nvPr/>
        </p:nvPicPr>
        <p:blipFill>
          <a:blip r:embed="rId4"/>
          <a:srcRect r="357" b="14054"/>
          <a:stretch/>
        </p:blipFill>
        <p:spPr>
          <a:xfrm>
            <a:off x="2609409" y="-10940"/>
            <a:ext cx="3925219" cy="2225870"/>
          </a:xfrm>
          <a:prstGeom prst="rect">
            <a:avLst/>
          </a:prstGeom>
        </p:spPr>
      </p:pic>
    </p:spTree>
    <p:extLst>
      <p:ext uri="{BB962C8B-B14F-4D97-AF65-F5344CB8AC3E}">
        <p14:creationId xmlns:p14="http://schemas.microsoft.com/office/powerpoint/2010/main" val="35116843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E97CC16B-7FD2-BB9F-DA3F-1266B09DFA3C}"/>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74201047-1BFB-D52A-5411-49A377892BD1}"/>
              </a:ext>
            </a:extLst>
          </p:cNvPr>
          <p:cNvSpPr txBox="1">
            <a:spLocks noGrp="1"/>
          </p:cNvSpPr>
          <p:nvPr>
            <p:ph type="title"/>
          </p:nvPr>
        </p:nvSpPr>
        <p:spPr>
          <a:xfrm>
            <a:off x="581454" y="178391"/>
            <a:ext cx="798109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script, puntos a mejorar</a:t>
            </a:r>
            <a:endParaRPr lang="en-US" sz="2600">
              <a:solidFill>
                <a:srgbClr val="000000"/>
              </a:solidFill>
              <a:latin typeface="+mj-lt"/>
            </a:endParaRPr>
          </a:p>
        </p:txBody>
      </p:sp>
      <p:pic>
        <p:nvPicPr>
          <p:cNvPr id="3" name="Imagen 2" descr="Imagen que contiene interior, tabla, pequeño, puesto&#10;&#10;Descripción generada automáticamente">
            <a:extLst>
              <a:ext uri="{FF2B5EF4-FFF2-40B4-BE49-F238E27FC236}">
                <a16:creationId xmlns:a16="http://schemas.microsoft.com/office/drawing/2014/main" id="{0C12DF53-F05A-3840-C927-0D8C2EC652CB}"/>
              </a:ext>
            </a:extLst>
          </p:cNvPr>
          <p:cNvPicPr>
            <a:picLocks noChangeAspect="1"/>
          </p:cNvPicPr>
          <p:nvPr/>
        </p:nvPicPr>
        <p:blipFill>
          <a:blip r:embed="rId3"/>
          <a:srcRect r="30576" b="36053"/>
          <a:stretch/>
        </p:blipFill>
        <p:spPr>
          <a:xfrm>
            <a:off x="5562600" y="1189065"/>
            <a:ext cx="3271867" cy="2270167"/>
          </a:xfrm>
          <a:prstGeom prst="rect">
            <a:avLst/>
          </a:prstGeom>
        </p:spPr>
      </p:pic>
      <p:sp>
        <p:nvSpPr>
          <p:cNvPr id="5" name="CuadroTexto 4">
            <a:extLst>
              <a:ext uri="{FF2B5EF4-FFF2-40B4-BE49-F238E27FC236}">
                <a16:creationId xmlns:a16="http://schemas.microsoft.com/office/drawing/2014/main" id="{3B779025-1B54-1879-A9DA-788FE3127C83}"/>
              </a:ext>
            </a:extLst>
          </p:cNvPr>
          <p:cNvSpPr txBox="1"/>
          <p:nvPr/>
        </p:nvSpPr>
        <p:spPr>
          <a:xfrm>
            <a:off x="581454" y="769876"/>
            <a:ext cx="4581524" cy="3539430"/>
          </a:xfrm>
          <a:prstGeom prst="rect">
            <a:avLst/>
          </a:prstGeom>
          <a:noFill/>
        </p:spPr>
        <p:txBody>
          <a:bodyPr wrap="square">
            <a:spAutoFit/>
          </a:bodyPr>
          <a:lstStyle/>
          <a:p>
            <a:r>
              <a:rPr lang="es-MX" b="1"/>
              <a:t>Ubicación y Conexión</a:t>
            </a:r>
          </a:p>
          <a:p>
            <a:endParaRPr lang="es-MX" b="1"/>
          </a:p>
          <a:p>
            <a:pPr>
              <a:buFont typeface="+mj-lt"/>
              <a:buAutoNum type="arabicPeriod"/>
            </a:pPr>
            <a:r>
              <a:rPr lang="es-MX" b="1"/>
              <a:t> Ubicación</a:t>
            </a:r>
            <a:r>
              <a:rPr lang="es-MX"/>
              <a:t>:</a:t>
            </a:r>
          </a:p>
          <a:p>
            <a:pPr marL="742950" lvl="1" indent="-285750">
              <a:buFont typeface="+mj-lt"/>
              <a:buAutoNum type="arabicPeriod"/>
            </a:pPr>
            <a:r>
              <a:rPr lang="es-MX"/>
              <a:t>El electroimán está montado en la punta del TCP (Tool Center Point) del robot, junto con el final de carrera.</a:t>
            </a:r>
          </a:p>
          <a:p>
            <a:pPr marL="742950" lvl="1" indent="-285750">
              <a:buFont typeface="+mj-lt"/>
              <a:buAutoNum type="arabicPeriod"/>
            </a:pPr>
            <a:r>
              <a:rPr lang="es-MX"/>
              <a:t>Su posición permite recoger y manipular objetos metálicos de forma eficiente.</a:t>
            </a:r>
          </a:p>
          <a:p>
            <a:pPr marL="457200" lvl="1"/>
            <a:endParaRPr lang="es-MX"/>
          </a:p>
          <a:p>
            <a:pPr>
              <a:buFont typeface="+mj-lt"/>
              <a:buAutoNum type="arabicPeriod"/>
            </a:pPr>
            <a:r>
              <a:rPr lang="es-MX" b="1"/>
              <a:t> Conexión</a:t>
            </a:r>
            <a:r>
              <a:rPr lang="es-MX"/>
              <a:t>:</a:t>
            </a:r>
          </a:p>
          <a:p>
            <a:pPr marL="742950" lvl="1" indent="-285750">
              <a:buFont typeface="+mj-lt"/>
              <a:buAutoNum type="arabicPeriod"/>
            </a:pPr>
            <a:r>
              <a:rPr lang="es-MX"/>
              <a:t>Alimentado mediante un circuito de potencia de 24VDC.</a:t>
            </a:r>
          </a:p>
          <a:p>
            <a:pPr marL="742950" lvl="1" indent="-285750">
              <a:buFont typeface="+mj-lt"/>
              <a:buAutoNum type="arabicPeriod"/>
            </a:pPr>
            <a:r>
              <a:rPr lang="es-MX"/>
              <a:t>Controlado por un relevador activado por una salida digital estándar del robot, garantizando aislamiento eléctrico y protegiendo el robot contra sobrecarga de corriente.</a:t>
            </a:r>
          </a:p>
        </p:txBody>
      </p:sp>
    </p:spTree>
    <p:extLst>
      <p:ext uri="{BB962C8B-B14F-4D97-AF65-F5344CB8AC3E}">
        <p14:creationId xmlns:p14="http://schemas.microsoft.com/office/powerpoint/2010/main" val="2460108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C1F243DB-67B1-E2C2-0E5D-42B4779F37CD}"/>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16947835-8A91-54EF-EC76-D43B0334A52C}"/>
              </a:ext>
            </a:extLst>
          </p:cNvPr>
          <p:cNvSpPr txBox="1">
            <a:spLocks noGrp="1"/>
          </p:cNvSpPr>
          <p:nvPr>
            <p:ph type="title"/>
          </p:nvPr>
        </p:nvSpPr>
        <p:spPr>
          <a:xfrm>
            <a:off x="581454" y="178391"/>
            <a:ext cx="798109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script, puntos a mejorar</a:t>
            </a:r>
            <a:endParaRPr lang="en-US" sz="2600">
              <a:solidFill>
                <a:srgbClr val="000000"/>
              </a:solidFill>
              <a:latin typeface="+mj-lt"/>
            </a:endParaRPr>
          </a:p>
        </p:txBody>
      </p:sp>
      <p:sp>
        <p:nvSpPr>
          <p:cNvPr id="5" name="CuadroTexto 4">
            <a:extLst>
              <a:ext uri="{FF2B5EF4-FFF2-40B4-BE49-F238E27FC236}">
                <a16:creationId xmlns:a16="http://schemas.microsoft.com/office/drawing/2014/main" id="{24AE0C0F-C6EC-CDA4-8F82-F1F9632A1493}"/>
              </a:ext>
            </a:extLst>
          </p:cNvPr>
          <p:cNvSpPr txBox="1"/>
          <p:nvPr/>
        </p:nvSpPr>
        <p:spPr>
          <a:xfrm>
            <a:off x="581453" y="769876"/>
            <a:ext cx="7448121" cy="2677656"/>
          </a:xfrm>
          <a:prstGeom prst="rect">
            <a:avLst/>
          </a:prstGeom>
          <a:noFill/>
        </p:spPr>
        <p:txBody>
          <a:bodyPr wrap="square">
            <a:spAutoFit/>
          </a:bodyPr>
          <a:lstStyle/>
          <a:p>
            <a:r>
              <a:rPr lang="es-MX" b="1"/>
              <a:t>Script para Control del Electroimán</a:t>
            </a:r>
          </a:p>
          <a:p>
            <a:endParaRPr lang="es-MX" b="1"/>
          </a:p>
          <a:p>
            <a:r>
              <a:rPr lang="es-MX" b="1"/>
              <a:t>Encender:</a:t>
            </a:r>
          </a:p>
          <a:p>
            <a:pPr marL="285750" indent="-285750">
              <a:buFont typeface="Arial" panose="020B0604020202020204" pitchFamily="34" charset="0"/>
              <a:buChar char="•"/>
            </a:pPr>
            <a:r>
              <a:rPr lang="es-MX"/>
              <a:t>Se activa al detectar y seleccionar la localización de un objeto válido:</a:t>
            </a:r>
          </a:p>
          <a:p>
            <a:pPr marL="285750" indent="-285750">
              <a:buFont typeface="Arial" panose="020B0604020202020204" pitchFamily="34" charset="0"/>
              <a:buChar char="•"/>
            </a:pPr>
            <a:r>
              <a:rPr lang="es-MX" err="1"/>
              <a:t>python</a:t>
            </a:r>
            <a:endParaRPr lang="es-MX"/>
          </a:p>
          <a:p>
            <a:pPr marL="285750" indent="-285750">
              <a:buFont typeface="Courier New" panose="02070309020205020404" pitchFamily="49" charset="0"/>
              <a:buChar char="o"/>
            </a:pPr>
            <a:r>
              <a:rPr lang="es-MX" err="1"/>
              <a:t>io.setStandardDigitalOut</a:t>
            </a:r>
            <a:r>
              <a:rPr lang="es-MX"/>
              <a:t>(0, True) </a:t>
            </a:r>
          </a:p>
          <a:p>
            <a:endParaRPr lang="es-MX" b="1"/>
          </a:p>
          <a:p>
            <a:r>
              <a:rPr lang="es-MX" b="1"/>
              <a:t>Apagar:</a:t>
            </a:r>
          </a:p>
          <a:p>
            <a:pPr marL="285750" indent="-285750">
              <a:buFont typeface="Arial" panose="020B0604020202020204" pitchFamily="34" charset="0"/>
              <a:buChar char="•"/>
            </a:pPr>
            <a:r>
              <a:rPr lang="es-MX"/>
              <a:t>Se desactiva al entregar el objeto en una ubicación predefinida (por ejemplo, sobre la mano del operador):</a:t>
            </a:r>
          </a:p>
          <a:p>
            <a:pPr marL="285750" indent="-285750">
              <a:buFont typeface="Arial" panose="020B0604020202020204" pitchFamily="34" charset="0"/>
              <a:buChar char="•"/>
            </a:pPr>
            <a:r>
              <a:rPr lang="es-MX" err="1"/>
              <a:t>python</a:t>
            </a:r>
            <a:endParaRPr lang="es-MX"/>
          </a:p>
          <a:p>
            <a:pPr marL="285750" indent="-285750">
              <a:buFont typeface="Courier New" panose="02070309020205020404" pitchFamily="49" charset="0"/>
              <a:buChar char="o"/>
            </a:pPr>
            <a:r>
              <a:rPr lang="es-MX" err="1"/>
              <a:t>io.setStandardDigitalOut</a:t>
            </a:r>
            <a:r>
              <a:rPr lang="es-MX"/>
              <a:t>(0, False)</a:t>
            </a:r>
          </a:p>
        </p:txBody>
      </p:sp>
    </p:spTree>
    <p:extLst>
      <p:ext uri="{BB962C8B-B14F-4D97-AF65-F5344CB8AC3E}">
        <p14:creationId xmlns:p14="http://schemas.microsoft.com/office/powerpoint/2010/main" val="31095291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616C2E81-91A4-F085-15CE-F61D881E0005}"/>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9C9B1189-F37C-013A-1E99-31AA65EFCEA2}"/>
              </a:ext>
            </a:extLst>
          </p:cNvPr>
          <p:cNvSpPr txBox="1">
            <a:spLocks noGrp="1"/>
          </p:cNvSpPr>
          <p:nvPr>
            <p:ph type="title"/>
          </p:nvPr>
        </p:nvSpPr>
        <p:spPr>
          <a:xfrm>
            <a:off x="485775" y="-22122"/>
            <a:ext cx="807677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Ubicación, conexión, script, puntos a mejorar</a:t>
            </a:r>
            <a:endParaRPr lang="en-US" sz="2600">
              <a:solidFill>
                <a:srgbClr val="000000"/>
              </a:solidFill>
              <a:latin typeface="+mj-lt"/>
            </a:endParaRPr>
          </a:p>
        </p:txBody>
      </p:sp>
      <p:sp>
        <p:nvSpPr>
          <p:cNvPr id="5" name="CuadroTexto 4">
            <a:extLst>
              <a:ext uri="{FF2B5EF4-FFF2-40B4-BE49-F238E27FC236}">
                <a16:creationId xmlns:a16="http://schemas.microsoft.com/office/drawing/2014/main" id="{99E9DAEF-C7D8-23CD-D39D-4175F2F1EA9E}"/>
              </a:ext>
            </a:extLst>
          </p:cNvPr>
          <p:cNvSpPr txBox="1"/>
          <p:nvPr/>
        </p:nvSpPr>
        <p:spPr>
          <a:xfrm>
            <a:off x="504825" y="526852"/>
            <a:ext cx="8172450" cy="3754874"/>
          </a:xfrm>
          <a:prstGeom prst="rect">
            <a:avLst/>
          </a:prstGeom>
          <a:noFill/>
        </p:spPr>
        <p:txBody>
          <a:bodyPr wrap="square">
            <a:spAutoFit/>
          </a:bodyPr>
          <a:lstStyle/>
          <a:p>
            <a:r>
              <a:rPr lang="es-MX" b="1"/>
              <a:t>Puntos a Mejorar</a:t>
            </a:r>
          </a:p>
          <a:p>
            <a:r>
              <a:rPr lang="es-MX" i="1" u="sng"/>
              <a:t>Seguridad del Circuito:</a:t>
            </a:r>
          </a:p>
          <a:p>
            <a:pPr marL="285750" indent="-285750">
              <a:buFont typeface="Arial" panose="020B0604020202020204" pitchFamily="34" charset="0"/>
              <a:buChar char="•"/>
            </a:pPr>
            <a:r>
              <a:rPr lang="es-MX"/>
              <a:t>Problema: Actualmente se utiliza un relevador básico. Esto podría no ser suficiente para proteger el sistema en caso de fluctuaciones en la corriente, fallos eléctricos o sobrecalentamiento.</a:t>
            </a:r>
          </a:p>
          <a:p>
            <a:pPr marL="285750" indent="-285750">
              <a:buFont typeface="Arial" panose="020B0604020202020204" pitchFamily="34" charset="0"/>
              <a:buChar char="•"/>
            </a:pPr>
            <a:r>
              <a:rPr lang="es-MX"/>
              <a:t>Mejora Propuesta: Implementar un sistema de protección adicional, como un fusible o un circuito de monitoreo de corriente, para prevenir daños.</a:t>
            </a:r>
          </a:p>
          <a:p>
            <a:r>
              <a:rPr lang="es-MX" i="1" u="sng"/>
              <a:t>Ubicación del Cableado:</a:t>
            </a:r>
          </a:p>
          <a:p>
            <a:pPr marL="285750" indent="-285750">
              <a:buFont typeface="Arial" panose="020B0604020202020204" pitchFamily="34" charset="0"/>
              <a:buChar char="•"/>
            </a:pPr>
            <a:r>
              <a:rPr lang="es-MX"/>
              <a:t>Problema: Los cables del electroimán están expuestos y se dirigen al controlador a través del exterior del robot, lo que puede interferir con los movimientos y aumentar el desgaste.</a:t>
            </a:r>
          </a:p>
          <a:p>
            <a:pPr marL="285750" indent="-285750">
              <a:buFont typeface="Arial" panose="020B0604020202020204" pitchFamily="34" charset="0"/>
              <a:buChar char="•"/>
            </a:pPr>
            <a:r>
              <a:rPr lang="es-MX"/>
              <a:t>Mejora Propuesta: Investigar el uso del conector en la punta del UR5e para integrar el cableado internamente, eliminando cables externos y mejorando la estética y la durabilidad.</a:t>
            </a:r>
          </a:p>
          <a:p>
            <a:r>
              <a:rPr lang="es-MX" i="1" u="sng"/>
              <a:t>Optimización del Encendido/Apagado:</a:t>
            </a:r>
          </a:p>
          <a:p>
            <a:pPr marL="285750" indent="-285750">
              <a:buFont typeface="Arial" panose="020B0604020202020204" pitchFamily="34" charset="0"/>
              <a:buChar char="•"/>
            </a:pPr>
            <a:r>
              <a:rPr lang="es-MX"/>
              <a:t>Problema: El electroimán se apaga inmediatamente después de la entrega del objeto, lo que podría no ser ideal para objetos pesados o situaciones de entrega imprecisa; además existe la posibilidad de un sobrecalentamiento si se queda encendido.</a:t>
            </a:r>
          </a:p>
          <a:p>
            <a:pPr marL="285750" indent="-285750">
              <a:buFont typeface="Arial" panose="020B0604020202020204" pitchFamily="34" charset="0"/>
              <a:buChar char="•"/>
            </a:pPr>
            <a:r>
              <a:rPr lang="es-MX"/>
              <a:t>Mejora Propuesta: Añadir un pequeño retraso programado antes de apagar el electroimán, asegurando una entrega más estable, y buscar asegurar su apagado.</a:t>
            </a:r>
          </a:p>
        </p:txBody>
      </p:sp>
    </p:spTree>
    <p:extLst>
      <p:ext uri="{BB962C8B-B14F-4D97-AF65-F5344CB8AC3E}">
        <p14:creationId xmlns:p14="http://schemas.microsoft.com/office/powerpoint/2010/main" val="5808245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060827" y="1734382"/>
            <a:ext cx="7025768" cy="1674370"/>
          </a:xfrm>
          <a:prstGeom prst="rect">
            <a:avLst/>
          </a:prstGeom>
        </p:spPr>
        <p:txBody>
          <a:bodyPr spcFirstLastPara="1" wrap="square" lIns="91425" tIns="91425" rIns="91425" bIns="91425" anchor="ctr" anchorCtr="0">
            <a:noAutofit/>
          </a:bodyPr>
          <a:lstStyle/>
          <a:p>
            <a:r>
              <a:rPr lang="en">
                <a:latin typeface="+mj-lt"/>
              </a:rPr>
              <a:t>Seguimiento de mano</a:t>
            </a:r>
          </a:p>
        </p:txBody>
      </p:sp>
    </p:spTree>
    <p:extLst>
      <p:ext uri="{BB962C8B-B14F-4D97-AF65-F5344CB8AC3E}">
        <p14:creationId xmlns:p14="http://schemas.microsoft.com/office/powerpoint/2010/main" val="2343950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D4B7E-1346-0164-4525-E14189E08A0B}"/>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2B79DDF4-6AF8-B173-A065-79F8AAB092FD}"/>
              </a:ext>
            </a:extLst>
          </p:cNvPr>
          <p:cNvSpPr txBox="1"/>
          <p:nvPr/>
        </p:nvSpPr>
        <p:spPr>
          <a:xfrm>
            <a:off x="485775" y="526852"/>
            <a:ext cx="8022431" cy="3662541"/>
          </a:xfrm>
          <a:prstGeom prst="rect">
            <a:avLst/>
          </a:prstGeom>
          <a:noFill/>
        </p:spPr>
        <p:txBody>
          <a:bodyPr wrap="square">
            <a:spAutoFit/>
          </a:bodyPr>
          <a:lstStyle/>
          <a:p>
            <a:r>
              <a:rPr lang="es-MX"/>
              <a:t>Este script utiliza un modelo YOLOv8 con </a:t>
            </a:r>
            <a:r>
              <a:rPr lang="es-MX" b="1"/>
              <a:t>fine-</a:t>
            </a:r>
            <a:r>
              <a:rPr lang="es-MX" b="1" err="1"/>
              <a:t>tuning</a:t>
            </a:r>
            <a:r>
              <a:rPr lang="es-MX"/>
              <a:t> para localizar la mano en tiempo real mediante visión computacional. Las coordenadas detectadas se envían al robot UR5e para que posicione su TCP (Tool Center Point) directamente sobre la mano.</a:t>
            </a:r>
          </a:p>
          <a:p>
            <a:r>
              <a:rPr lang="es-MX" b="1"/>
              <a:t>Características principales</a:t>
            </a:r>
          </a:p>
          <a:p>
            <a:pPr>
              <a:buFont typeface="+mj-lt"/>
              <a:buAutoNum type="arabicPeriod"/>
            </a:pPr>
            <a:r>
              <a:rPr lang="es-MX" b="1"/>
              <a:t> Detección precisa</a:t>
            </a:r>
            <a:r>
              <a:rPr lang="es-MX"/>
              <a:t>:</a:t>
            </a:r>
          </a:p>
          <a:p>
            <a:pPr marL="742950" lvl="1" indent="-285750">
              <a:buFont typeface="Arial" panose="020B0604020202020204" pitchFamily="34" charset="0"/>
              <a:buChar char="•"/>
            </a:pPr>
            <a:r>
              <a:rPr lang="es-MX"/>
              <a:t>El modelo YOLOv8 identifica la mano y calcula sus coordenadas a partir de una imagen capturada por una cámara </a:t>
            </a:r>
            <a:r>
              <a:rPr lang="es-MX" err="1"/>
              <a:t>RealSense</a:t>
            </a:r>
            <a:r>
              <a:rPr lang="es-MX"/>
              <a:t>.</a:t>
            </a:r>
          </a:p>
          <a:p>
            <a:pPr>
              <a:buFont typeface="+mj-lt"/>
              <a:buAutoNum type="arabicPeriod"/>
            </a:pPr>
            <a:r>
              <a:rPr lang="es-MX" b="1"/>
              <a:t> Seguridad en el movimiento</a:t>
            </a:r>
            <a:r>
              <a:rPr lang="es-MX"/>
              <a:t>:</a:t>
            </a:r>
          </a:p>
          <a:p>
            <a:pPr marL="742950" lvl="1" indent="-285750">
              <a:buFont typeface="Arial" panose="020B0604020202020204" pitchFamily="34" charset="0"/>
              <a:buChar char="•"/>
            </a:pPr>
            <a:r>
              <a:rPr lang="es-MX"/>
              <a:t>Se implementaron límites para evitar que el robot intente alcanzar coordenadas fuera de su rango operativo:</a:t>
            </a:r>
          </a:p>
          <a:p>
            <a:pPr marL="1200150" lvl="2" indent="-285750">
              <a:buFont typeface="Arial" panose="020B0604020202020204" pitchFamily="34" charset="0"/>
              <a:buChar char="•"/>
            </a:pPr>
            <a:r>
              <a:rPr lang="es-MX" b="1"/>
              <a:t>Muy lejanas</a:t>
            </a:r>
            <a:r>
              <a:rPr lang="es-MX"/>
              <a:t>: Evita estirar en exceso al robot.</a:t>
            </a:r>
          </a:p>
          <a:p>
            <a:pPr marL="1200150" lvl="2" indent="-285750">
              <a:buFont typeface="Arial" panose="020B0604020202020204" pitchFamily="34" charset="0"/>
              <a:buChar char="•"/>
            </a:pPr>
            <a:r>
              <a:rPr lang="es-MX" b="1"/>
              <a:t>Muy cercanas</a:t>
            </a:r>
            <a:r>
              <a:rPr lang="es-MX"/>
              <a:t>: Previene colisiones consigo mismo o movimientos erráticos.</a:t>
            </a:r>
          </a:p>
          <a:p>
            <a:pPr>
              <a:buFont typeface="+mj-lt"/>
              <a:buAutoNum type="arabicPeriod"/>
            </a:pPr>
            <a:r>
              <a:rPr lang="es-MX" b="1"/>
              <a:t> Altura predefinida</a:t>
            </a:r>
            <a:r>
              <a:rPr lang="es-MX"/>
              <a:t>:</a:t>
            </a:r>
          </a:p>
          <a:p>
            <a:pPr marL="742950" lvl="1" indent="-285750">
              <a:buFont typeface="Arial" panose="020B0604020202020204" pitchFamily="34" charset="0"/>
              <a:buChar char="•"/>
            </a:pPr>
            <a:r>
              <a:rPr lang="es-MX"/>
              <a:t>Se asignó una altura fija al TCP porque el script de transformación de coordenadas y densidad de píxeles tiene limitaciones cuando la mano está colocada directamente en el centro de la cámara.</a:t>
            </a:r>
          </a:p>
          <a:p>
            <a:endParaRPr lang="es-MX" sz="800"/>
          </a:p>
        </p:txBody>
      </p:sp>
      <p:sp>
        <p:nvSpPr>
          <p:cNvPr id="2" name="Google Shape;1464;p29">
            <a:extLst>
              <a:ext uri="{FF2B5EF4-FFF2-40B4-BE49-F238E27FC236}">
                <a16:creationId xmlns:a16="http://schemas.microsoft.com/office/drawing/2014/main" id="{CCB4BEE8-DAE6-19B5-9814-939FF10C76BF}"/>
              </a:ext>
            </a:extLst>
          </p:cNvPr>
          <p:cNvSpPr txBox="1">
            <a:spLocks noGrp="1"/>
          </p:cNvSpPr>
          <p:nvPr>
            <p:ph type="title"/>
          </p:nvPr>
        </p:nvSpPr>
        <p:spPr>
          <a:xfrm>
            <a:off x="485775" y="-22122"/>
            <a:ext cx="807677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Script</a:t>
            </a:r>
            <a:endParaRPr lang="en-US" sz="2600">
              <a:solidFill>
                <a:srgbClr val="000000"/>
              </a:solidFill>
              <a:latin typeface="+mj-lt"/>
            </a:endParaRPr>
          </a:p>
        </p:txBody>
      </p:sp>
    </p:spTree>
    <p:extLst>
      <p:ext uri="{BB962C8B-B14F-4D97-AF65-F5344CB8AC3E}">
        <p14:creationId xmlns:p14="http://schemas.microsoft.com/office/powerpoint/2010/main" val="1668823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E112BE9D-AEF8-7CB7-EB74-A44C6A9D91B9}"/>
              </a:ext>
            </a:extLst>
          </p:cNvPr>
          <p:cNvSpPr txBox="1"/>
          <p:nvPr/>
        </p:nvSpPr>
        <p:spPr>
          <a:xfrm>
            <a:off x="483393" y="626715"/>
            <a:ext cx="8022431" cy="3539430"/>
          </a:xfrm>
          <a:prstGeom prst="rect">
            <a:avLst/>
          </a:prstGeom>
          <a:noFill/>
        </p:spPr>
        <p:txBody>
          <a:bodyPr wrap="square">
            <a:spAutoFit/>
          </a:bodyPr>
          <a:lstStyle/>
          <a:p>
            <a:r>
              <a:rPr lang="es-MX" b="1" i="1" u="sng"/>
              <a:t>Explicación del Script (Función por Función)</a:t>
            </a:r>
          </a:p>
          <a:p>
            <a:endParaRPr lang="es-MX" i="1" u="sng"/>
          </a:p>
          <a:p>
            <a:r>
              <a:rPr lang="es-MX" i="1" u="sng"/>
              <a:t>Inicialización y Utilidades</a:t>
            </a:r>
          </a:p>
          <a:p>
            <a:pPr marL="171450" indent="-171450">
              <a:buFont typeface="Arial" panose="020B0604020202020204" pitchFamily="34" charset="0"/>
              <a:buChar char="•"/>
            </a:pPr>
            <a:r>
              <a:rPr lang="es-MX" err="1"/>
              <a:t>initialize_pipeline</a:t>
            </a:r>
            <a:r>
              <a:rPr lang="es-MX"/>
              <a:t>(): Configura y arranca el pipeline de la cámara </a:t>
            </a:r>
            <a:r>
              <a:rPr lang="es-MX" err="1"/>
              <a:t>RealSense</a:t>
            </a:r>
            <a:r>
              <a:rPr lang="es-MX"/>
              <a:t> para capturar </a:t>
            </a:r>
            <a:r>
              <a:rPr lang="es-MX" err="1"/>
              <a:t>frames</a:t>
            </a:r>
            <a:r>
              <a:rPr lang="es-MX"/>
              <a:t> de color y profundidad.</a:t>
            </a:r>
          </a:p>
          <a:p>
            <a:pPr marL="171450" indent="-171450">
              <a:buFont typeface="Arial" panose="020B0604020202020204" pitchFamily="34" charset="0"/>
              <a:buChar char="•"/>
            </a:pPr>
            <a:r>
              <a:rPr lang="es-MX" err="1"/>
              <a:t>get_color_frame_and_distance</a:t>
            </a:r>
            <a:r>
              <a:rPr lang="es-MX"/>
              <a:t>(pipeline): Captura </a:t>
            </a:r>
            <a:r>
              <a:rPr lang="es-MX" err="1"/>
              <a:t>frames</a:t>
            </a:r>
            <a:r>
              <a:rPr lang="es-MX"/>
              <a:t> desde la cámara y calcula la distancia desde el centro de la imagen al objeto.</a:t>
            </a:r>
          </a:p>
          <a:p>
            <a:pPr marL="171450" indent="-171450">
              <a:buFont typeface="Arial" panose="020B0604020202020204" pitchFamily="34" charset="0"/>
              <a:buChar char="•"/>
            </a:pPr>
            <a:r>
              <a:rPr lang="es-MX" err="1"/>
              <a:t>convert_to_grayscale</a:t>
            </a:r>
            <a:r>
              <a:rPr lang="es-MX"/>
              <a:t>(</a:t>
            </a:r>
            <a:r>
              <a:rPr lang="es-MX" err="1"/>
              <a:t>color_image</a:t>
            </a:r>
            <a:r>
              <a:rPr lang="es-MX"/>
              <a:t>): Convierte una imagen BGR a escala de grises para procesamiento simplificado.</a:t>
            </a:r>
          </a:p>
          <a:p>
            <a:pPr marL="171450" indent="-171450">
              <a:buFont typeface="Arial" panose="020B0604020202020204" pitchFamily="34" charset="0"/>
              <a:buChar char="•"/>
            </a:pPr>
            <a:r>
              <a:rPr lang="es-MX" err="1"/>
              <a:t>run_yolo</a:t>
            </a:r>
            <a:r>
              <a:rPr lang="es-MX"/>
              <a:t>(</a:t>
            </a:r>
            <a:r>
              <a:rPr lang="es-MX" err="1"/>
              <a:t>model</a:t>
            </a:r>
            <a:r>
              <a:rPr lang="es-MX"/>
              <a:t>, </a:t>
            </a:r>
            <a:r>
              <a:rPr lang="es-MX" err="1"/>
              <a:t>image</a:t>
            </a:r>
            <a:r>
              <a:rPr lang="es-MX"/>
              <a:t>, </a:t>
            </a:r>
            <a:r>
              <a:rPr lang="es-MX" err="1"/>
              <a:t>conf_threshold</a:t>
            </a:r>
            <a:r>
              <a:rPr lang="es-MX"/>
              <a:t>=0.6): Ejecuta el modelo YOLO en la imagen y devuelve las detecciones con un umbral de confianza.</a:t>
            </a:r>
          </a:p>
          <a:p>
            <a:pPr marL="171450" indent="-171450">
              <a:buFont typeface="Arial" panose="020B0604020202020204" pitchFamily="34" charset="0"/>
              <a:buChar char="•"/>
            </a:pPr>
            <a:r>
              <a:rPr lang="es-MX" err="1"/>
              <a:t>calculate_object_points</a:t>
            </a:r>
            <a:r>
              <a:rPr lang="es-MX"/>
              <a:t>(</a:t>
            </a:r>
            <a:r>
              <a:rPr lang="es-MX" err="1"/>
              <a:t>results</a:t>
            </a:r>
            <a:r>
              <a:rPr lang="es-MX"/>
              <a:t>): Extrae las coordenadas del centro de los objetos detectados, su clase y confianza.</a:t>
            </a:r>
          </a:p>
          <a:p>
            <a:pPr marL="171450" indent="-171450">
              <a:buFont typeface="Arial" panose="020B0604020202020204" pitchFamily="34" charset="0"/>
              <a:buChar char="•"/>
            </a:pPr>
            <a:r>
              <a:rPr lang="es-MX" err="1"/>
              <a:t>draw_center_points</a:t>
            </a:r>
            <a:r>
              <a:rPr lang="es-MX"/>
              <a:t>(</a:t>
            </a:r>
            <a:r>
              <a:rPr lang="es-MX" err="1"/>
              <a:t>image</a:t>
            </a:r>
            <a:r>
              <a:rPr lang="es-MX"/>
              <a:t>, </a:t>
            </a:r>
            <a:r>
              <a:rPr lang="es-MX" err="1"/>
              <a:t>points</a:t>
            </a:r>
            <a:r>
              <a:rPr lang="es-MX"/>
              <a:t>): Dibuja puntos en la imagen en los centros de los objetos detectados.</a:t>
            </a:r>
          </a:p>
          <a:p>
            <a:pPr marL="171450" indent="-171450">
              <a:buFont typeface="Arial" panose="020B0604020202020204" pitchFamily="34" charset="0"/>
              <a:buChar char="•"/>
            </a:pPr>
            <a:r>
              <a:rPr lang="es-MX" err="1"/>
              <a:t>display_image</a:t>
            </a:r>
            <a:r>
              <a:rPr lang="es-MX"/>
              <a:t>(</a:t>
            </a:r>
            <a:r>
              <a:rPr lang="es-MX" err="1"/>
              <a:t>window_name</a:t>
            </a:r>
            <a:r>
              <a:rPr lang="es-MX"/>
              <a:t>, </a:t>
            </a:r>
            <a:r>
              <a:rPr lang="es-MX" err="1"/>
              <a:t>image</a:t>
            </a:r>
            <a:r>
              <a:rPr lang="es-MX"/>
              <a:t>): Muestra una imagen en una ventana.</a:t>
            </a:r>
          </a:p>
        </p:txBody>
      </p:sp>
      <p:sp>
        <p:nvSpPr>
          <p:cNvPr id="19" name="Google Shape;1464;p29">
            <a:extLst>
              <a:ext uri="{FF2B5EF4-FFF2-40B4-BE49-F238E27FC236}">
                <a16:creationId xmlns:a16="http://schemas.microsoft.com/office/drawing/2014/main" id="{FAC17DC8-DC71-7E20-5D01-AF2E5853BD4E}"/>
              </a:ext>
            </a:extLst>
          </p:cNvPr>
          <p:cNvSpPr txBox="1">
            <a:spLocks noGrp="1"/>
          </p:cNvSpPr>
          <p:nvPr>
            <p:ph type="title"/>
          </p:nvPr>
        </p:nvSpPr>
        <p:spPr>
          <a:xfrm>
            <a:off x="485775" y="-22122"/>
            <a:ext cx="807677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Script</a:t>
            </a:r>
            <a:endParaRPr lang="en-US" sz="2600">
              <a:solidFill>
                <a:srgbClr val="000000"/>
              </a:solidFill>
              <a:latin typeface="+mj-lt"/>
            </a:endParaRPr>
          </a:p>
        </p:txBody>
      </p:sp>
    </p:spTree>
    <p:extLst>
      <p:ext uri="{BB962C8B-B14F-4D97-AF65-F5344CB8AC3E}">
        <p14:creationId xmlns:p14="http://schemas.microsoft.com/office/powerpoint/2010/main" val="15938076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96249-6D0B-18D5-E45C-1ADE8D9AB556}"/>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D74F56A9-3B2C-9F7B-1862-13C05E0EAB98}"/>
              </a:ext>
            </a:extLst>
          </p:cNvPr>
          <p:cNvSpPr txBox="1"/>
          <p:nvPr/>
        </p:nvSpPr>
        <p:spPr>
          <a:xfrm>
            <a:off x="485775" y="426690"/>
            <a:ext cx="8022431" cy="4093428"/>
          </a:xfrm>
          <a:prstGeom prst="rect">
            <a:avLst/>
          </a:prstGeom>
          <a:noFill/>
        </p:spPr>
        <p:txBody>
          <a:bodyPr wrap="square">
            <a:spAutoFit/>
          </a:bodyPr>
          <a:lstStyle/>
          <a:p>
            <a:r>
              <a:rPr lang="es-MX" i="1" u="sng"/>
              <a:t>Coordenadas y Transformaciones</a:t>
            </a:r>
          </a:p>
          <a:p>
            <a:pPr marL="171450" indent="-171450">
              <a:buFont typeface="Arial" panose="020B0604020202020204" pitchFamily="34" charset="0"/>
              <a:buChar char="•"/>
            </a:pPr>
            <a:r>
              <a:rPr lang="es-MX" err="1"/>
              <a:t>robot_and_camara</a:t>
            </a:r>
            <a:r>
              <a:rPr lang="es-MX"/>
              <a:t>(</a:t>
            </a:r>
            <a:r>
              <a:rPr lang="es-MX" err="1"/>
              <a:t>distance</a:t>
            </a:r>
            <a:r>
              <a:rPr lang="es-MX"/>
              <a:t>, </a:t>
            </a:r>
            <a:r>
              <a:rPr lang="es-MX" err="1"/>
              <a:t>object_points</a:t>
            </a:r>
            <a:r>
              <a:rPr lang="es-MX"/>
              <a:t>): Calcula las coordenadas de los objetos detectados respecto a la posición del robot.</a:t>
            </a:r>
          </a:p>
          <a:p>
            <a:pPr marL="171450" indent="-171450">
              <a:buFont typeface="Arial" panose="020B0604020202020204" pitchFamily="34" charset="0"/>
              <a:buChar char="•"/>
            </a:pPr>
            <a:r>
              <a:rPr lang="es-MX" err="1"/>
              <a:t>mapValue</a:t>
            </a:r>
            <a:r>
              <a:rPr lang="es-MX"/>
              <a:t>(</a:t>
            </a:r>
            <a:r>
              <a:rPr lang="es-MX" err="1"/>
              <a:t>value</a:t>
            </a:r>
            <a:r>
              <a:rPr lang="es-MX"/>
              <a:t>, </a:t>
            </a:r>
            <a:r>
              <a:rPr lang="es-MX" err="1"/>
              <a:t>from_low</a:t>
            </a:r>
            <a:r>
              <a:rPr lang="es-MX"/>
              <a:t>, </a:t>
            </a:r>
            <a:r>
              <a:rPr lang="es-MX" err="1"/>
              <a:t>from_high</a:t>
            </a:r>
            <a:r>
              <a:rPr lang="es-MX"/>
              <a:t>, </a:t>
            </a:r>
            <a:r>
              <a:rPr lang="es-MX" err="1"/>
              <a:t>to_low</a:t>
            </a:r>
            <a:r>
              <a:rPr lang="es-MX"/>
              <a:t>, </a:t>
            </a:r>
            <a:r>
              <a:rPr lang="es-MX" err="1"/>
              <a:t>to_high</a:t>
            </a:r>
            <a:r>
              <a:rPr lang="es-MX"/>
              <a:t>): Realiza una transformación lineal para mapear valores de un rango a otro.</a:t>
            </a:r>
          </a:p>
          <a:p>
            <a:pPr marL="171450" indent="-171450">
              <a:buFont typeface="Arial" panose="020B0604020202020204" pitchFamily="34" charset="0"/>
              <a:buChar char="•"/>
            </a:pPr>
            <a:r>
              <a:rPr lang="es-MX" err="1"/>
              <a:t>transformCoordinates</a:t>
            </a:r>
            <a:r>
              <a:rPr lang="es-MX"/>
              <a:t>(x1, y1, </a:t>
            </a:r>
            <a:r>
              <a:rPr lang="es-MX" err="1"/>
              <a:t>ofx</a:t>
            </a:r>
            <a:r>
              <a:rPr lang="es-MX"/>
              <a:t>, </a:t>
            </a:r>
            <a:r>
              <a:rPr lang="es-MX" err="1"/>
              <a:t>ofy</a:t>
            </a:r>
            <a:r>
              <a:rPr lang="es-MX"/>
              <a:t>, theta): Transforma las coordenadas del objeto al marco del robot usando matrices homogéneas.</a:t>
            </a:r>
          </a:p>
          <a:p>
            <a:pPr marL="171450" indent="-171450">
              <a:buFont typeface="Arial" panose="020B0604020202020204" pitchFamily="34" charset="0"/>
              <a:buChar char="•"/>
            </a:pPr>
            <a:r>
              <a:rPr lang="es-MX" err="1"/>
              <a:t>frameOriginCoordinates</a:t>
            </a:r>
            <a:r>
              <a:rPr lang="es-MX"/>
              <a:t>(</a:t>
            </a:r>
            <a:r>
              <a:rPr lang="es-MX" err="1"/>
              <a:t>xtool</a:t>
            </a:r>
            <a:r>
              <a:rPr lang="es-MX"/>
              <a:t>, </a:t>
            </a:r>
            <a:r>
              <a:rPr lang="es-MX" err="1"/>
              <a:t>ytool</a:t>
            </a:r>
            <a:r>
              <a:rPr lang="es-MX"/>
              <a:t>, </a:t>
            </a:r>
            <a:r>
              <a:rPr lang="es-MX" err="1"/>
              <a:t>H_cam</a:t>
            </a:r>
            <a:r>
              <a:rPr lang="es-MX"/>
              <a:t>, </a:t>
            </a:r>
            <a:r>
              <a:rPr lang="es-MX" err="1"/>
              <a:t>V_cam</a:t>
            </a:r>
            <a:r>
              <a:rPr lang="es-MX"/>
              <a:t>, wrist3): Calcula el origen del </a:t>
            </a:r>
            <a:r>
              <a:rPr lang="es-MX" err="1"/>
              <a:t>frame</a:t>
            </a:r>
            <a:r>
              <a:rPr lang="es-MX"/>
              <a:t> de referencia de la cámara basado en la posición y orientación del TCP.</a:t>
            </a:r>
          </a:p>
          <a:p>
            <a:pPr marL="171450" indent="-171450">
              <a:buFont typeface="Arial" panose="020B0604020202020204" pitchFamily="34" charset="0"/>
              <a:buChar char="•"/>
            </a:pPr>
            <a:endParaRPr lang="es-MX"/>
          </a:p>
          <a:p>
            <a:r>
              <a:rPr lang="es-MX" i="1" u="sng"/>
              <a:t>Control del Robot</a:t>
            </a:r>
          </a:p>
          <a:p>
            <a:pPr marL="285750" indent="-285750">
              <a:buFont typeface="Arial" panose="020B0604020202020204" pitchFamily="34" charset="0"/>
              <a:buChar char="•"/>
            </a:pPr>
            <a:r>
              <a:rPr lang="es-MX" err="1"/>
              <a:t>move_robot</a:t>
            </a:r>
            <a:r>
              <a:rPr lang="es-MX"/>
              <a:t>(</a:t>
            </a:r>
            <a:r>
              <a:rPr lang="es-MX" err="1"/>
              <a:t>xtransfn</a:t>
            </a:r>
            <a:r>
              <a:rPr lang="es-MX"/>
              <a:t>, </a:t>
            </a:r>
            <a:r>
              <a:rPr lang="es-MX" err="1"/>
              <a:t>ytransfn</a:t>
            </a:r>
            <a:r>
              <a:rPr lang="es-MX"/>
              <a:t>, </a:t>
            </a:r>
            <a:r>
              <a:rPr lang="es-MX" err="1"/>
              <a:t>ofzn</a:t>
            </a:r>
            <a:r>
              <a:rPr lang="es-MX"/>
              <a:t>, control, </a:t>
            </a:r>
            <a:r>
              <a:rPr lang="es-MX" err="1"/>
              <a:t>receive</a:t>
            </a:r>
            <a:r>
              <a:rPr lang="es-MX"/>
              <a:t>): Mueve el robot a las coordenadas transformadas si están dentro de su alcance.</a:t>
            </a:r>
          </a:p>
          <a:p>
            <a:pPr marL="285750" indent="-285750">
              <a:buFont typeface="Arial" panose="020B0604020202020204" pitchFamily="34" charset="0"/>
              <a:buChar char="•"/>
            </a:pPr>
            <a:r>
              <a:rPr lang="es-MX" err="1"/>
              <a:t>gohome</a:t>
            </a:r>
            <a:r>
              <a:rPr lang="es-MX"/>
              <a:t>(): Lleva el robot a la posición "</a:t>
            </a:r>
            <a:r>
              <a:rPr lang="es-MX" err="1"/>
              <a:t>Safe</a:t>
            </a:r>
            <a:r>
              <a:rPr lang="es-MX"/>
              <a:t> Home" predefinida.</a:t>
            </a:r>
          </a:p>
          <a:p>
            <a:pPr marL="285750" indent="-285750">
              <a:buFont typeface="Arial" panose="020B0604020202020204" pitchFamily="34" charset="0"/>
              <a:buChar char="•"/>
            </a:pPr>
            <a:r>
              <a:rPr lang="es-MX" err="1"/>
              <a:t>monitor_io_and_interrupt</a:t>
            </a:r>
            <a:r>
              <a:rPr lang="es-MX"/>
              <a:t>(): Monitorea el estado del sensor digital y detiene el robot si se activa.</a:t>
            </a:r>
          </a:p>
          <a:p>
            <a:pPr marL="285750" indent="-285750">
              <a:buFont typeface="Arial" panose="020B0604020202020204" pitchFamily="34" charset="0"/>
              <a:buChar char="•"/>
            </a:pPr>
            <a:r>
              <a:rPr lang="es-MX" err="1"/>
              <a:t>safe_move_to_home</a:t>
            </a:r>
            <a:r>
              <a:rPr lang="es-MX"/>
              <a:t>(): Verifica la conexión del robot y lo mueve a "</a:t>
            </a:r>
            <a:r>
              <a:rPr lang="es-MX" err="1"/>
              <a:t>Safe</a:t>
            </a:r>
            <a:r>
              <a:rPr lang="es-MX"/>
              <a:t> Home" si es seguro hacerlo.</a:t>
            </a:r>
          </a:p>
          <a:p>
            <a:pPr marL="285750" indent="-285750">
              <a:buFont typeface="Arial" panose="020B0604020202020204" pitchFamily="34" charset="0"/>
              <a:buChar char="•"/>
            </a:pPr>
            <a:r>
              <a:rPr lang="es-MX" err="1"/>
              <a:t>seguir_mano</a:t>
            </a:r>
            <a:r>
              <a:rPr lang="es-MX"/>
              <a:t>(</a:t>
            </a:r>
            <a:r>
              <a:rPr lang="es-MX" err="1"/>
              <a:t>object_points</a:t>
            </a:r>
            <a:r>
              <a:rPr lang="es-MX"/>
              <a:t>): Mueve el robot hacia los puntos detectados de la clase "Mano".</a:t>
            </a:r>
          </a:p>
          <a:p>
            <a:endParaRPr lang="es-MX" sz="800"/>
          </a:p>
        </p:txBody>
      </p:sp>
      <p:sp>
        <p:nvSpPr>
          <p:cNvPr id="19" name="Google Shape;1464;p29">
            <a:extLst>
              <a:ext uri="{FF2B5EF4-FFF2-40B4-BE49-F238E27FC236}">
                <a16:creationId xmlns:a16="http://schemas.microsoft.com/office/drawing/2014/main" id="{0DE9089A-8CCF-B7A8-2884-D5EF6937225A}"/>
              </a:ext>
            </a:extLst>
          </p:cNvPr>
          <p:cNvSpPr txBox="1">
            <a:spLocks noGrp="1"/>
          </p:cNvSpPr>
          <p:nvPr>
            <p:ph type="title"/>
          </p:nvPr>
        </p:nvSpPr>
        <p:spPr>
          <a:xfrm>
            <a:off x="485775" y="-22122"/>
            <a:ext cx="807677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Script</a:t>
            </a:r>
            <a:endParaRPr lang="en-US" sz="2600">
              <a:solidFill>
                <a:srgbClr val="000000"/>
              </a:solidFill>
              <a:latin typeface="+mj-lt"/>
            </a:endParaRPr>
          </a:p>
        </p:txBody>
      </p:sp>
    </p:spTree>
    <p:extLst>
      <p:ext uri="{BB962C8B-B14F-4D97-AF65-F5344CB8AC3E}">
        <p14:creationId xmlns:p14="http://schemas.microsoft.com/office/powerpoint/2010/main" val="1134599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2968F-F27F-0E34-14C2-C54073A5D23E}"/>
            </a:ext>
          </a:extLst>
        </p:cNvPr>
        <p:cNvGrpSpPr/>
        <p:nvPr/>
      </p:nvGrpSpPr>
      <p:grpSpPr>
        <a:xfrm>
          <a:off x="0" y="0"/>
          <a:ext cx="0" cy="0"/>
          <a:chOff x="0" y="0"/>
          <a:chExt cx="0" cy="0"/>
        </a:xfrm>
      </p:grpSpPr>
      <p:sp>
        <p:nvSpPr>
          <p:cNvPr id="18" name="CuadroTexto 17">
            <a:extLst>
              <a:ext uri="{FF2B5EF4-FFF2-40B4-BE49-F238E27FC236}">
                <a16:creationId xmlns:a16="http://schemas.microsoft.com/office/drawing/2014/main" id="{2440AC7A-3A53-3804-9D80-3FF646D71E3D}"/>
              </a:ext>
            </a:extLst>
          </p:cNvPr>
          <p:cNvSpPr txBox="1"/>
          <p:nvPr/>
        </p:nvSpPr>
        <p:spPr>
          <a:xfrm>
            <a:off x="485775" y="526852"/>
            <a:ext cx="5336382" cy="1384995"/>
          </a:xfrm>
          <a:prstGeom prst="rect">
            <a:avLst/>
          </a:prstGeom>
          <a:noFill/>
        </p:spPr>
        <p:txBody>
          <a:bodyPr wrap="square">
            <a:spAutoFit/>
          </a:bodyPr>
          <a:lstStyle/>
          <a:p>
            <a:r>
              <a:rPr lang="es-MX" i="1" u="sng"/>
              <a:t>Ejecución Principal</a:t>
            </a:r>
          </a:p>
          <a:p>
            <a:pPr marL="171450" indent="-171450">
              <a:buFont typeface="Arial" panose="020B0604020202020204" pitchFamily="34" charset="0"/>
              <a:buChar char="•"/>
            </a:pPr>
            <a:r>
              <a:rPr lang="es-MX" err="1"/>
              <a:t>main</a:t>
            </a:r>
            <a:r>
              <a:rPr lang="es-MX"/>
              <a:t>():</a:t>
            </a:r>
          </a:p>
          <a:p>
            <a:pPr marL="540000" indent="-285750">
              <a:buFont typeface="Courier New" panose="02070309020205020404" pitchFamily="49" charset="0"/>
              <a:buChar char="o"/>
            </a:pPr>
            <a:r>
              <a:rPr lang="es-MX"/>
              <a:t>Configura el pipeline de la cámara y el modelo YOLO.</a:t>
            </a:r>
          </a:p>
          <a:p>
            <a:pPr marL="540000" indent="-285750">
              <a:buFont typeface="Courier New" panose="02070309020205020404" pitchFamily="49" charset="0"/>
              <a:buChar char="o"/>
            </a:pPr>
            <a:r>
              <a:rPr lang="es-MX"/>
              <a:t>Lanza un hilo para monitorear el sensor digital.</a:t>
            </a:r>
          </a:p>
          <a:p>
            <a:pPr marL="540000" indent="-285750">
              <a:buFont typeface="Courier New" panose="02070309020205020404" pitchFamily="49" charset="0"/>
              <a:buChar char="o"/>
            </a:pPr>
            <a:r>
              <a:rPr lang="es-MX"/>
              <a:t>Captura </a:t>
            </a:r>
            <a:r>
              <a:rPr lang="es-MX" err="1"/>
              <a:t>frames</a:t>
            </a:r>
            <a:r>
              <a:rPr lang="es-MX"/>
              <a:t>, procesa detecciones, calcula coordenadas y mueve el robot según los resultados.</a:t>
            </a:r>
          </a:p>
        </p:txBody>
      </p:sp>
      <p:sp>
        <p:nvSpPr>
          <p:cNvPr id="2" name="Google Shape;1464;p29">
            <a:extLst>
              <a:ext uri="{FF2B5EF4-FFF2-40B4-BE49-F238E27FC236}">
                <a16:creationId xmlns:a16="http://schemas.microsoft.com/office/drawing/2014/main" id="{EF89D2E7-FA84-50FC-77BF-0B7D31F04208}"/>
              </a:ext>
            </a:extLst>
          </p:cNvPr>
          <p:cNvSpPr txBox="1">
            <a:spLocks noGrp="1"/>
          </p:cNvSpPr>
          <p:nvPr>
            <p:ph type="title"/>
          </p:nvPr>
        </p:nvSpPr>
        <p:spPr>
          <a:xfrm>
            <a:off x="485775" y="-22122"/>
            <a:ext cx="8076772" cy="548974"/>
          </a:xfrm>
          <a:prstGeom prst="rect">
            <a:avLst/>
          </a:prstGeom>
        </p:spPr>
        <p:txBody>
          <a:bodyPr spcFirstLastPara="1" wrap="square" lIns="91425" tIns="91425" rIns="91425" bIns="91425" anchor="b" anchorCtr="0">
            <a:noAutofit/>
          </a:bodyPr>
          <a:lstStyle/>
          <a:p>
            <a:pPr algn="l"/>
            <a:r>
              <a:rPr lang="en" sz="2600">
                <a:solidFill>
                  <a:srgbClr val="2066B8"/>
                </a:solidFill>
                <a:latin typeface="+mj-lt"/>
              </a:rPr>
              <a:t>Script</a:t>
            </a:r>
            <a:endParaRPr lang="en-US" sz="2600">
              <a:solidFill>
                <a:srgbClr val="000000"/>
              </a:solidFill>
              <a:latin typeface="+mj-lt"/>
            </a:endParaRPr>
          </a:p>
        </p:txBody>
      </p:sp>
      <p:sp>
        <p:nvSpPr>
          <p:cNvPr id="3" name="Google Shape;1524;p33">
            <a:hlinkClick r:id="rId2"/>
            <a:extLst>
              <a:ext uri="{FF2B5EF4-FFF2-40B4-BE49-F238E27FC236}">
                <a16:creationId xmlns:a16="http://schemas.microsoft.com/office/drawing/2014/main" id="{13A42B25-BCF5-452F-048B-8876B6689793}"/>
              </a:ext>
            </a:extLst>
          </p:cNvPr>
          <p:cNvSpPr txBox="1">
            <a:spLocks/>
          </p:cNvSpPr>
          <p:nvPr/>
        </p:nvSpPr>
        <p:spPr>
          <a:xfrm>
            <a:off x="1310916" y="3810169"/>
            <a:ext cx="6522167" cy="904706"/>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endParaRPr lang="es-MX">
              <a:hlinkClick r:id="rId3">
                <a:extLst>
                  <a:ext uri="{A12FA001-AC4F-418D-AE19-62706E023703}">
                    <ahyp:hlinkClr xmlns:ahyp="http://schemas.microsoft.com/office/drawing/2018/hyperlinkcolor" val="tx"/>
                  </a:ext>
                </a:extLst>
              </a:hlinkClick>
            </a:endParaRPr>
          </a:p>
          <a:p>
            <a:r>
              <a:rPr lang="es-MX"/>
              <a:t>https://github.com/JPHAJP/UR5_SRUB_NURSE/blob/main/V1.0/Scripts/jp_hand.py</a:t>
            </a:r>
            <a:endParaRPr lang="en">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8783573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a:latin typeface="+mj-lt"/>
              </a:rPr>
              <a:t>Resumen y herramientas útiles</a:t>
            </a: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03</a:t>
            </a:r>
            <a:endParaRPr>
              <a:latin typeface="+mj-lt"/>
            </a:endParaRPr>
          </a:p>
        </p:txBody>
      </p:sp>
    </p:spTree>
    <p:extLst>
      <p:ext uri="{BB962C8B-B14F-4D97-AF65-F5344CB8AC3E}">
        <p14:creationId xmlns:p14="http://schemas.microsoft.com/office/powerpoint/2010/main" val="2648074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6A790C70-0D67-63F0-83C8-4CE9756EF69B}"/>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3AD39E51-6EE0-BA83-AEC3-0E62CDA6D707}"/>
              </a:ext>
            </a:extLst>
          </p:cNvPr>
          <p:cNvSpPr txBox="1">
            <a:spLocks noGrp="1"/>
          </p:cNvSpPr>
          <p:nvPr>
            <p:ph type="title"/>
          </p:nvPr>
        </p:nvSpPr>
        <p:spPr>
          <a:xfrm>
            <a:off x="581454" y="178391"/>
            <a:ext cx="7911382" cy="548974"/>
          </a:xfrm>
          <a:prstGeom prst="rect">
            <a:avLst/>
          </a:prstGeom>
        </p:spPr>
        <p:txBody>
          <a:bodyPr spcFirstLastPara="1" wrap="square" lIns="91425" tIns="91425" rIns="91425" bIns="91425" anchor="b" anchorCtr="0">
            <a:noAutofit/>
          </a:bodyPr>
          <a:lstStyle/>
          <a:p>
            <a:pPr algn="l"/>
            <a:r>
              <a:rPr lang="en" sz="2800">
                <a:solidFill>
                  <a:srgbClr val="2066B8"/>
                </a:solidFill>
                <a:latin typeface="+mj-lt"/>
              </a:rPr>
              <a:t>Resumen técnico</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F533CEBE-EF36-CD03-2307-38CB7E4429F6}"/>
              </a:ext>
            </a:extLst>
          </p:cNvPr>
          <p:cNvSpPr txBox="1"/>
          <p:nvPr/>
        </p:nvSpPr>
        <p:spPr>
          <a:xfrm>
            <a:off x="616309" y="1711037"/>
            <a:ext cx="7911382" cy="2140527"/>
          </a:xfrm>
          <a:prstGeom prst="rect">
            <a:avLst/>
          </a:prstGeom>
          <a:noFill/>
          <a:ln>
            <a:noFill/>
          </a:ln>
        </p:spPr>
        <p:txBody>
          <a:bodyPr spcFirstLastPara="1" wrap="square" lIns="91425" tIns="91425" rIns="91425" bIns="91425" anchor="t" anchorCtr="0">
            <a:noAutofit/>
          </a:bodyPr>
          <a:lstStyle/>
          <a:p>
            <a:pPr marL="342900" indent="-342900" algn="just">
              <a:lnSpc>
                <a:spcPct val="150000"/>
              </a:lnSpc>
              <a:spcBef>
                <a:spcPct val="0"/>
              </a:spcBef>
              <a:buAutoNum type="arabicPeriod"/>
            </a:pPr>
            <a:r>
              <a:rPr lang="es-MX">
                <a:solidFill>
                  <a:schemeClr val="lt1"/>
                </a:solidFill>
                <a:latin typeface="+mj-lt"/>
              </a:rPr>
              <a:t>Se enciende el UR5 y se conecta por ethernet.</a:t>
            </a:r>
          </a:p>
          <a:p>
            <a:pPr marL="342900" indent="-342900" algn="just">
              <a:lnSpc>
                <a:spcPct val="150000"/>
              </a:lnSpc>
              <a:spcBef>
                <a:spcPct val="0"/>
              </a:spcBef>
              <a:buAutoNum type="arabicPeriod"/>
            </a:pPr>
            <a:r>
              <a:rPr lang="es-MX">
                <a:solidFill>
                  <a:schemeClr val="lt1"/>
                </a:solidFill>
                <a:latin typeface="+mj-lt"/>
              </a:rPr>
              <a:t>Se ejecuta el programa principal.</a:t>
            </a:r>
          </a:p>
          <a:p>
            <a:pPr marL="342900" indent="-342900" algn="just">
              <a:lnSpc>
                <a:spcPct val="150000"/>
              </a:lnSpc>
              <a:spcBef>
                <a:spcPct val="0"/>
              </a:spcBef>
              <a:buAutoNum type="arabicPeriod"/>
            </a:pPr>
            <a:r>
              <a:rPr lang="es-MX">
                <a:solidFill>
                  <a:schemeClr val="lt1"/>
                </a:solidFill>
                <a:latin typeface="+mj-lt"/>
              </a:rPr>
              <a:t>Con la ayuda de la IA empieza a detectar los instrumentos quirúrgicos y la voz.</a:t>
            </a:r>
          </a:p>
          <a:p>
            <a:pPr marL="342900" indent="-342900" algn="just">
              <a:lnSpc>
                <a:spcPct val="150000"/>
              </a:lnSpc>
              <a:spcBef>
                <a:spcPct val="0"/>
              </a:spcBef>
              <a:buAutoNum type="arabicPeriod"/>
            </a:pPr>
            <a:r>
              <a:rPr lang="es-MX">
                <a:solidFill>
                  <a:schemeClr val="lt1"/>
                </a:solidFill>
                <a:latin typeface="+mj-lt"/>
              </a:rPr>
              <a:t>Se ejecuta una acción de que instrumento se detecto y se toma (con voz, SILVIA, o teclado).</a:t>
            </a:r>
          </a:p>
          <a:p>
            <a:pPr marL="342900" indent="-342900" algn="just">
              <a:lnSpc>
                <a:spcPct val="150000"/>
              </a:lnSpc>
              <a:spcBef>
                <a:spcPct val="0"/>
              </a:spcBef>
              <a:buAutoNum type="arabicPeriod"/>
            </a:pPr>
            <a:r>
              <a:rPr lang="es-MX">
                <a:solidFill>
                  <a:schemeClr val="lt1"/>
                </a:solidFill>
                <a:latin typeface="+mj-lt"/>
              </a:rPr>
              <a:t>Se entrega el instrumento quirúrgico con la ayuda de un electro imán (mediante comando de entrega, con voz o teclado).</a:t>
            </a:r>
          </a:p>
        </p:txBody>
      </p:sp>
    </p:spTree>
    <p:extLst>
      <p:ext uri="{BB962C8B-B14F-4D97-AF65-F5344CB8AC3E}">
        <p14:creationId xmlns:p14="http://schemas.microsoft.com/office/powerpoint/2010/main" val="105888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sz="4400">
                <a:latin typeface="+mj-lt"/>
              </a:rPr>
              <a:t>Enfoque de sector y problema</a:t>
            </a:r>
            <a:endParaRPr lang="es-ES" sz="4400">
              <a:latin typeface="+mj-lt"/>
            </a:endParaRPr>
          </a:p>
        </p:txBody>
      </p:sp>
    </p:spTree>
    <p:extLst>
      <p:ext uri="{BB962C8B-B14F-4D97-AF65-F5344CB8AC3E}">
        <p14:creationId xmlns:p14="http://schemas.microsoft.com/office/powerpoint/2010/main" val="37894337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6A790C70-0D67-63F0-83C8-4CE9756EF69B}"/>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3AD39E51-6EE0-BA83-AEC3-0E62CDA6D707}"/>
              </a:ext>
            </a:extLst>
          </p:cNvPr>
          <p:cNvSpPr txBox="1">
            <a:spLocks noGrp="1"/>
          </p:cNvSpPr>
          <p:nvPr>
            <p:ph type="title"/>
          </p:nvPr>
        </p:nvSpPr>
        <p:spPr>
          <a:xfrm>
            <a:off x="581454" y="178391"/>
            <a:ext cx="7911382" cy="548974"/>
          </a:xfrm>
          <a:prstGeom prst="rect">
            <a:avLst/>
          </a:prstGeom>
        </p:spPr>
        <p:txBody>
          <a:bodyPr spcFirstLastPara="1" wrap="square" lIns="91425" tIns="91425" rIns="91425" bIns="91425" anchor="b" anchorCtr="0">
            <a:noAutofit/>
          </a:bodyPr>
          <a:lstStyle/>
          <a:p>
            <a:pPr algn="l"/>
            <a:r>
              <a:rPr lang="en" sz="2800">
                <a:solidFill>
                  <a:srgbClr val="2066B8"/>
                </a:solidFill>
                <a:latin typeface="+mj-lt"/>
              </a:rPr>
              <a:t>Herramientas mas útiles</a:t>
            </a:r>
          </a:p>
        </p:txBody>
      </p:sp>
      <p:sp>
        <p:nvSpPr>
          <p:cNvPr id="3" name="CuadroTexto 2">
            <a:extLst>
              <a:ext uri="{FF2B5EF4-FFF2-40B4-BE49-F238E27FC236}">
                <a16:creationId xmlns:a16="http://schemas.microsoft.com/office/drawing/2014/main" id="{C14F2AB0-4E7A-F5E7-9941-2DF9EDCFAD0C}"/>
              </a:ext>
            </a:extLst>
          </p:cNvPr>
          <p:cNvSpPr txBox="1"/>
          <p:nvPr/>
        </p:nvSpPr>
        <p:spPr>
          <a:xfrm>
            <a:off x="741064" y="660155"/>
            <a:ext cx="782104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a:t>Python </a:t>
            </a:r>
          </a:p>
          <a:p>
            <a:pPr marL="800100" lvl="1" indent="-342900">
              <a:buFont typeface="Courier New"/>
              <a:buChar char="o"/>
            </a:pPr>
            <a:r>
              <a:rPr lang="es-ES" err="1"/>
              <a:t>Flask</a:t>
            </a:r>
            <a:r>
              <a:rPr lang="es-ES"/>
              <a:t>: Con la ayuda de esta herramienta pidamos hacer lo que es desarrollo de la interfaz gráfica y correr una web app</a:t>
            </a:r>
          </a:p>
          <a:p>
            <a:pPr marL="800100" lvl="1" indent="-342900">
              <a:buFont typeface="Courier New"/>
              <a:buChar char="o"/>
            </a:pPr>
            <a:r>
              <a:rPr lang="es-ES" err="1"/>
              <a:t>Tensorflow</a:t>
            </a:r>
            <a:r>
              <a:rPr lang="es-ES"/>
              <a:t>: Con esta herramienta nos permite crear lo que es la red neuronal</a:t>
            </a:r>
          </a:p>
          <a:p>
            <a:pPr marL="800100" lvl="1" indent="-342900">
              <a:buFont typeface="Courier New"/>
              <a:buChar char="o"/>
            </a:pPr>
            <a:r>
              <a:rPr lang="es-ES" err="1"/>
              <a:t>Ultralytics</a:t>
            </a:r>
            <a:r>
              <a:rPr lang="es-ES"/>
              <a:t>: Nos ayuda a correr el modelo ya entrenado y detectar los objetos en tiempo real</a:t>
            </a:r>
          </a:p>
          <a:p>
            <a:pPr marL="342900" indent="-342900">
              <a:buAutoNum type="arabicPeriod"/>
            </a:pPr>
            <a:r>
              <a:rPr lang="es-ES"/>
              <a:t>CUDA</a:t>
            </a:r>
          </a:p>
          <a:p>
            <a:pPr marL="800100" lvl="1" indent="-342900">
              <a:buFont typeface="Courier New"/>
              <a:buChar char="o"/>
            </a:pPr>
            <a:r>
              <a:rPr lang="es-ES"/>
              <a:t>Con esto podemos hacer los entrenamientos de las redes neuronales con la GPU</a:t>
            </a:r>
          </a:p>
          <a:p>
            <a:pPr marL="342900" indent="-342900">
              <a:buAutoNum type="arabicPeriod"/>
            </a:pPr>
            <a:r>
              <a:rPr lang="es-ES"/>
              <a:t>OPEN AI</a:t>
            </a:r>
          </a:p>
          <a:p>
            <a:pPr marL="800100" lvl="1" indent="-342900">
              <a:buFont typeface="Courier New"/>
              <a:buChar char="o"/>
            </a:pPr>
            <a:r>
              <a:rPr lang="es-ES" err="1"/>
              <a:t>Whisper</a:t>
            </a:r>
            <a:r>
              <a:rPr lang="es-ES"/>
              <a:t>: Nos permite crea una herramienta por comandos de voz</a:t>
            </a:r>
          </a:p>
          <a:p>
            <a:pPr marL="342900" indent="-342900">
              <a:buAutoNum type="arabicPeriod"/>
            </a:pPr>
            <a:r>
              <a:rPr lang="es-ES"/>
              <a:t>Google</a:t>
            </a:r>
          </a:p>
          <a:p>
            <a:pPr marL="800100" lvl="1" indent="-342900">
              <a:buFont typeface="Courier New"/>
              <a:buChar char="o"/>
            </a:pPr>
            <a:r>
              <a:rPr lang="es-ES" err="1"/>
              <a:t>GTTs</a:t>
            </a:r>
            <a:r>
              <a:rPr lang="es-ES"/>
              <a:t>: Con ello podemos hacer la transcripción de voz a texto</a:t>
            </a:r>
          </a:p>
        </p:txBody>
      </p:sp>
      <p:sp>
        <p:nvSpPr>
          <p:cNvPr id="4" name="Google Shape;1524;p33">
            <a:extLst>
              <a:ext uri="{FF2B5EF4-FFF2-40B4-BE49-F238E27FC236}">
                <a16:creationId xmlns:a16="http://schemas.microsoft.com/office/drawing/2014/main" id="{95777D30-08C4-C757-ECB8-AF682DAD2BE2}"/>
              </a:ext>
            </a:extLst>
          </p:cNvPr>
          <p:cNvSpPr txBox="1">
            <a:spLocks/>
          </p:cNvSpPr>
          <p:nvPr/>
        </p:nvSpPr>
        <p:spPr>
          <a:xfrm>
            <a:off x="741064" y="3990150"/>
            <a:ext cx="2160000"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5"/>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sz="1000" err="1">
                <a:hlinkClick r:id="rId3">
                  <a:extLst>
                    <a:ext uri="{A12FA001-AC4F-418D-AE19-62706E023703}">
                      <ahyp:hlinkClr xmlns:ahyp="http://schemas.microsoft.com/office/drawing/2018/hyperlinkcolor" val="tx"/>
                    </a:ext>
                  </a:extLst>
                </a:hlinkClick>
              </a:rPr>
              <a:t>Jupyter</a:t>
            </a:r>
            <a:r>
              <a:rPr lang="es-MX" sz="1000">
                <a:hlinkClick r:id="rId3">
                  <a:extLst>
                    <a:ext uri="{A12FA001-AC4F-418D-AE19-62706E023703}">
                      <ahyp:hlinkClr xmlns:ahyp="http://schemas.microsoft.com/office/drawing/2018/hyperlinkcolor" val="tx"/>
                    </a:ext>
                  </a:extLst>
                </a:hlinkClick>
              </a:rPr>
              <a:t> notebook para entrenamiento</a:t>
            </a:r>
          </a:p>
          <a:p>
            <a:r>
              <a:rPr lang="es-MX" sz="1000">
                <a:hlinkClick r:id="rId3">
                  <a:extLst>
                    <a:ext uri="{A12FA001-AC4F-418D-AE19-62706E023703}">
                      <ahyp:hlinkClr xmlns:ahyp="http://schemas.microsoft.com/office/drawing/2018/hyperlinkcolor" val="tx"/>
                    </a:ext>
                  </a:extLst>
                </a:hlinkClick>
              </a:rPr>
              <a:t>https://www.kaggle.com/datasets/jphajp/ur5e-srube-nurse-surgical-instruments/data</a:t>
            </a:r>
            <a:endParaRPr lang="en" sz="1000">
              <a:hlinkClick r:id="rId3">
                <a:extLst>
                  <a:ext uri="{A12FA001-AC4F-418D-AE19-62706E023703}">
                    <ahyp:hlinkClr xmlns:ahyp="http://schemas.microsoft.com/office/drawing/2018/hyperlinkcolor" val="tx"/>
                  </a:ext>
                </a:extLst>
              </a:hlinkClick>
            </a:endParaRPr>
          </a:p>
        </p:txBody>
      </p:sp>
      <p:sp>
        <p:nvSpPr>
          <p:cNvPr id="5" name="Google Shape;1524;p33">
            <a:extLst>
              <a:ext uri="{FF2B5EF4-FFF2-40B4-BE49-F238E27FC236}">
                <a16:creationId xmlns:a16="http://schemas.microsoft.com/office/drawing/2014/main" id="{EB91F2D8-0F9B-9DE7-9FB6-26434E3FAC68}"/>
              </a:ext>
            </a:extLst>
          </p:cNvPr>
          <p:cNvSpPr txBox="1">
            <a:spLocks/>
          </p:cNvSpPr>
          <p:nvPr/>
        </p:nvSpPr>
        <p:spPr>
          <a:xfrm>
            <a:off x="3492000" y="3990149"/>
            <a:ext cx="2160000"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Clr>
                <a:schemeClr val="lt1"/>
              </a:buClr>
              <a:buSzPts val="1400"/>
              <a:buFont typeface="Inter"/>
              <a:buNone/>
              <a:defRPr sz="1000" b="1" i="1">
                <a:solidFill>
                  <a:schemeClr val="accent5"/>
                </a:solidFill>
                <a:effectLst/>
                <a:latin typeface="+mj-lt"/>
                <a:ea typeface="Inter"/>
                <a:cs typeface="Inter"/>
              </a:defRPr>
            </a:lvl1pPr>
            <a:lvl2pPr marL="914400" indent="-317500" algn="ctr">
              <a:buClr>
                <a:schemeClr val="lt1"/>
              </a:buClr>
              <a:buSzPts val="1400"/>
              <a:buFont typeface="Inter"/>
              <a:buNone/>
              <a:defRPr>
                <a:solidFill>
                  <a:schemeClr val="lt1"/>
                </a:solidFill>
                <a:latin typeface="Inter"/>
                <a:ea typeface="Inter"/>
                <a:cs typeface="Inter"/>
              </a:defRPr>
            </a:lvl2pPr>
            <a:lvl3pPr marL="1371600" indent="-317500" algn="ctr">
              <a:buClr>
                <a:schemeClr val="lt1"/>
              </a:buClr>
              <a:buSzPts val="1400"/>
              <a:buFont typeface="Inter"/>
              <a:buNone/>
              <a:defRPr>
                <a:solidFill>
                  <a:schemeClr val="lt1"/>
                </a:solidFill>
                <a:latin typeface="Inter"/>
                <a:ea typeface="Inter"/>
                <a:cs typeface="Inter"/>
              </a:defRPr>
            </a:lvl3pPr>
            <a:lvl4pPr marL="1828800" indent="-317500" algn="ctr">
              <a:buClr>
                <a:schemeClr val="lt1"/>
              </a:buClr>
              <a:buSzPts val="1400"/>
              <a:buFont typeface="Inter"/>
              <a:buNone/>
              <a:defRPr>
                <a:solidFill>
                  <a:schemeClr val="lt1"/>
                </a:solidFill>
                <a:latin typeface="Inter"/>
                <a:ea typeface="Inter"/>
                <a:cs typeface="Inter"/>
              </a:defRPr>
            </a:lvl4pPr>
            <a:lvl5pPr marL="2286000" indent="-317500" algn="ctr">
              <a:buClr>
                <a:schemeClr val="lt1"/>
              </a:buClr>
              <a:buSzPts val="1400"/>
              <a:buFont typeface="Inter"/>
              <a:buNone/>
              <a:defRPr>
                <a:solidFill>
                  <a:schemeClr val="lt1"/>
                </a:solidFill>
                <a:latin typeface="Inter"/>
                <a:ea typeface="Inter"/>
                <a:cs typeface="Inter"/>
              </a:defRPr>
            </a:lvl5pPr>
            <a:lvl6pPr marL="2743200" indent="-317500" algn="ctr">
              <a:buClr>
                <a:schemeClr val="lt1"/>
              </a:buClr>
              <a:buSzPts val="1400"/>
              <a:buFont typeface="Inter"/>
              <a:buNone/>
              <a:defRPr>
                <a:solidFill>
                  <a:schemeClr val="lt1"/>
                </a:solidFill>
                <a:latin typeface="Inter"/>
                <a:ea typeface="Inter"/>
                <a:cs typeface="Inter"/>
              </a:defRPr>
            </a:lvl6pPr>
            <a:lvl7pPr marL="3200400" indent="-317500" algn="ctr">
              <a:buClr>
                <a:schemeClr val="lt1"/>
              </a:buClr>
              <a:buSzPts val="1400"/>
              <a:buFont typeface="Inter"/>
              <a:buNone/>
              <a:defRPr>
                <a:solidFill>
                  <a:schemeClr val="lt1"/>
                </a:solidFill>
                <a:latin typeface="Inter"/>
                <a:ea typeface="Inter"/>
                <a:cs typeface="Inter"/>
              </a:defRPr>
            </a:lvl7pPr>
            <a:lvl8pPr marL="3657600" indent="-317500" algn="ctr">
              <a:buClr>
                <a:schemeClr val="lt1"/>
              </a:buClr>
              <a:buSzPts val="1400"/>
              <a:buFont typeface="Inter"/>
              <a:buNone/>
              <a:defRPr>
                <a:solidFill>
                  <a:schemeClr val="lt1"/>
                </a:solidFill>
                <a:latin typeface="Inter"/>
                <a:ea typeface="Inter"/>
                <a:cs typeface="Inter"/>
              </a:defRPr>
            </a:lvl8pPr>
            <a:lvl9pPr marL="4114800" indent="-317500" algn="ctr">
              <a:buClr>
                <a:schemeClr val="lt1"/>
              </a:buClr>
              <a:buSzPts val="1400"/>
              <a:buFont typeface="Inter"/>
              <a:buNone/>
              <a:defRPr>
                <a:solidFill>
                  <a:schemeClr val="lt1"/>
                </a:solidFill>
                <a:latin typeface="Inter"/>
                <a:ea typeface="Inter"/>
                <a:cs typeface="Inter"/>
              </a:defRPr>
            </a:lvl9pPr>
          </a:lstStyle>
          <a:p>
            <a:r>
              <a:rPr lang="es-MX">
                <a:hlinkClick r:id="rId4">
                  <a:extLst>
                    <a:ext uri="{A12FA001-AC4F-418D-AE19-62706E023703}">
                      <ahyp:hlinkClr xmlns:ahyp="http://schemas.microsoft.com/office/drawing/2018/hyperlinkcolor" val="tx"/>
                    </a:ext>
                  </a:extLst>
                </a:hlinkClick>
              </a:rPr>
              <a:t>Presione para seguir el vínculo</a:t>
            </a:r>
          </a:p>
          <a:p>
            <a:r>
              <a:rPr lang="es-MX">
                <a:hlinkClick r:id="rId4">
                  <a:extLst>
                    <a:ext uri="{A12FA001-AC4F-418D-AE19-62706E023703}">
                      <ahyp:hlinkClr xmlns:ahyp="http://schemas.microsoft.com/office/drawing/2018/hyperlinkcolor" val="tx"/>
                    </a:ext>
                  </a:extLst>
                </a:hlinkClick>
              </a:rPr>
              <a:t>https://github.com/JPHAJP/UR5_SRUB_NURSE</a:t>
            </a:r>
            <a:endParaRPr lang="en">
              <a:hlinkClick r:id="rId4">
                <a:extLst>
                  <a:ext uri="{A12FA001-AC4F-418D-AE19-62706E023703}">
                    <ahyp:hlinkClr xmlns:ahyp="http://schemas.microsoft.com/office/drawing/2018/hyperlinkcolor" val="tx"/>
                  </a:ext>
                </a:extLst>
              </a:hlinkClick>
            </a:endParaRPr>
          </a:p>
        </p:txBody>
      </p:sp>
      <p:sp>
        <p:nvSpPr>
          <p:cNvPr id="6" name="Google Shape;1524;p33">
            <a:hlinkClick r:id="rId5"/>
            <a:extLst>
              <a:ext uri="{FF2B5EF4-FFF2-40B4-BE49-F238E27FC236}">
                <a16:creationId xmlns:a16="http://schemas.microsoft.com/office/drawing/2014/main" id="{2D31D576-2A66-BB57-D0F0-C7BB4A004EA0}"/>
              </a:ext>
            </a:extLst>
          </p:cNvPr>
          <p:cNvSpPr txBox="1">
            <a:spLocks/>
          </p:cNvSpPr>
          <p:nvPr/>
        </p:nvSpPr>
        <p:spPr>
          <a:xfrm>
            <a:off x="6242936" y="3986673"/>
            <a:ext cx="2160000"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Clr>
                <a:schemeClr val="lt1"/>
              </a:buClr>
              <a:buSzPts val="1400"/>
              <a:buFont typeface="Inter"/>
              <a:buNone/>
              <a:defRPr sz="1000" b="1" i="1">
                <a:solidFill>
                  <a:schemeClr val="accent5"/>
                </a:solidFill>
                <a:effectLst/>
                <a:latin typeface="+mj-lt"/>
                <a:ea typeface="Inter"/>
                <a:cs typeface="Inter"/>
              </a:defRPr>
            </a:lvl1pPr>
            <a:lvl2pPr marL="914400" indent="-317500" algn="ctr">
              <a:buClr>
                <a:schemeClr val="lt1"/>
              </a:buClr>
              <a:buSzPts val="1400"/>
              <a:buFont typeface="Inter"/>
              <a:buNone/>
              <a:defRPr>
                <a:solidFill>
                  <a:schemeClr val="lt1"/>
                </a:solidFill>
                <a:latin typeface="Inter"/>
                <a:ea typeface="Inter"/>
                <a:cs typeface="Inter"/>
              </a:defRPr>
            </a:lvl2pPr>
            <a:lvl3pPr marL="1371600" indent="-317500" algn="ctr">
              <a:buClr>
                <a:schemeClr val="lt1"/>
              </a:buClr>
              <a:buSzPts val="1400"/>
              <a:buFont typeface="Inter"/>
              <a:buNone/>
              <a:defRPr>
                <a:solidFill>
                  <a:schemeClr val="lt1"/>
                </a:solidFill>
                <a:latin typeface="Inter"/>
                <a:ea typeface="Inter"/>
                <a:cs typeface="Inter"/>
              </a:defRPr>
            </a:lvl3pPr>
            <a:lvl4pPr marL="1828800" indent="-317500" algn="ctr">
              <a:buClr>
                <a:schemeClr val="lt1"/>
              </a:buClr>
              <a:buSzPts val="1400"/>
              <a:buFont typeface="Inter"/>
              <a:buNone/>
              <a:defRPr>
                <a:solidFill>
                  <a:schemeClr val="lt1"/>
                </a:solidFill>
                <a:latin typeface="Inter"/>
                <a:ea typeface="Inter"/>
                <a:cs typeface="Inter"/>
              </a:defRPr>
            </a:lvl4pPr>
            <a:lvl5pPr marL="2286000" indent="-317500" algn="ctr">
              <a:buClr>
                <a:schemeClr val="lt1"/>
              </a:buClr>
              <a:buSzPts val="1400"/>
              <a:buFont typeface="Inter"/>
              <a:buNone/>
              <a:defRPr>
                <a:solidFill>
                  <a:schemeClr val="lt1"/>
                </a:solidFill>
                <a:latin typeface="Inter"/>
                <a:ea typeface="Inter"/>
                <a:cs typeface="Inter"/>
              </a:defRPr>
            </a:lvl5pPr>
            <a:lvl6pPr marL="2743200" indent="-317500" algn="ctr">
              <a:buClr>
                <a:schemeClr val="lt1"/>
              </a:buClr>
              <a:buSzPts val="1400"/>
              <a:buFont typeface="Inter"/>
              <a:buNone/>
              <a:defRPr>
                <a:solidFill>
                  <a:schemeClr val="lt1"/>
                </a:solidFill>
                <a:latin typeface="Inter"/>
                <a:ea typeface="Inter"/>
                <a:cs typeface="Inter"/>
              </a:defRPr>
            </a:lvl6pPr>
            <a:lvl7pPr marL="3200400" indent="-317500" algn="ctr">
              <a:buClr>
                <a:schemeClr val="lt1"/>
              </a:buClr>
              <a:buSzPts val="1400"/>
              <a:buFont typeface="Inter"/>
              <a:buNone/>
              <a:defRPr>
                <a:solidFill>
                  <a:schemeClr val="lt1"/>
                </a:solidFill>
                <a:latin typeface="Inter"/>
                <a:ea typeface="Inter"/>
                <a:cs typeface="Inter"/>
              </a:defRPr>
            </a:lvl7pPr>
            <a:lvl8pPr marL="3657600" indent="-317500" algn="ctr">
              <a:buClr>
                <a:schemeClr val="lt1"/>
              </a:buClr>
              <a:buSzPts val="1400"/>
              <a:buFont typeface="Inter"/>
              <a:buNone/>
              <a:defRPr>
                <a:solidFill>
                  <a:schemeClr val="lt1"/>
                </a:solidFill>
                <a:latin typeface="Inter"/>
                <a:ea typeface="Inter"/>
                <a:cs typeface="Inter"/>
              </a:defRPr>
            </a:lvl8pPr>
            <a:lvl9pPr marL="4114800" indent="-317500" algn="ctr">
              <a:buClr>
                <a:schemeClr val="lt1"/>
              </a:buClr>
              <a:buSzPts val="1400"/>
              <a:buFont typeface="Inter"/>
              <a:buNone/>
              <a:defRPr>
                <a:solidFill>
                  <a:schemeClr val="lt1"/>
                </a:solidFill>
                <a:latin typeface="Inter"/>
                <a:ea typeface="Inter"/>
                <a:cs typeface="Inter"/>
              </a:defRPr>
            </a:lvl9pPr>
          </a:lstStyle>
          <a:p>
            <a:r>
              <a:rPr lang="es-MX">
                <a:hlinkClick r:id="rId5">
                  <a:extLst>
                    <a:ext uri="{A12FA001-AC4F-418D-AE19-62706E023703}">
                      <ahyp:hlinkClr xmlns:ahyp="http://schemas.microsoft.com/office/drawing/2018/hyperlinkcolor" val="tx"/>
                    </a:ext>
                  </a:extLst>
                </a:hlinkClick>
              </a:rPr>
              <a:t>Presione para seguir el vínculo</a:t>
            </a:r>
            <a:endParaRPr lang="es-MX">
              <a:hlinkClick r:id="rId4">
                <a:extLst>
                  <a:ext uri="{A12FA001-AC4F-418D-AE19-62706E023703}">
                    <ahyp:hlinkClr xmlns:ahyp="http://schemas.microsoft.com/office/drawing/2018/hyperlinkcolor" val="tx"/>
                  </a:ext>
                </a:extLst>
              </a:hlinkClick>
            </a:endParaRPr>
          </a:p>
          <a:p>
            <a:r>
              <a:rPr lang="es-MX"/>
              <a:t>https://sdurobotics.gitlab.io/ur_rtde/index.html</a:t>
            </a:r>
            <a:endParaRPr lang="en">
              <a:hlinkClick r:id="rId4">
                <a:extLst>
                  <a:ext uri="{A12FA001-AC4F-418D-AE19-62706E023703}">
                    <ahyp:hlinkClr xmlns:ahyp="http://schemas.microsoft.com/office/drawing/2018/hyperlinkcolor" val="tx"/>
                  </a:ext>
                </a:extLst>
              </a:hlinkClick>
            </a:endParaRPr>
          </a:p>
        </p:txBody>
      </p:sp>
      <p:sp>
        <p:nvSpPr>
          <p:cNvPr id="7" name="CuadroTexto 6">
            <a:extLst>
              <a:ext uri="{FF2B5EF4-FFF2-40B4-BE49-F238E27FC236}">
                <a16:creationId xmlns:a16="http://schemas.microsoft.com/office/drawing/2014/main" id="{115B01C1-FAD5-6FA8-B74C-50100863C6F2}"/>
              </a:ext>
            </a:extLst>
          </p:cNvPr>
          <p:cNvSpPr txBox="1"/>
          <p:nvPr/>
        </p:nvSpPr>
        <p:spPr>
          <a:xfrm>
            <a:off x="860416" y="3678896"/>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DATASET</a:t>
            </a:r>
            <a:endParaRPr lang="es-ES" b="1"/>
          </a:p>
        </p:txBody>
      </p:sp>
      <p:sp>
        <p:nvSpPr>
          <p:cNvPr id="8" name="CuadroTexto 7">
            <a:extLst>
              <a:ext uri="{FF2B5EF4-FFF2-40B4-BE49-F238E27FC236}">
                <a16:creationId xmlns:a16="http://schemas.microsoft.com/office/drawing/2014/main" id="{A26A762D-4F82-A42D-3BBC-180B20DA8433}"/>
              </a:ext>
            </a:extLst>
          </p:cNvPr>
          <p:cNvSpPr txBox="1"/>
          <p:nvPr/>
        </p:nvSpPr>
        <p:spPr>
          <a:xfrm>
            <a:off x="3611352" y="3678896"/>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GITHUB</a:t>
            </a:r>
            <a:endParaRPr lang="es-ES" b="1"/>
          </a:p>
        </p:txBody>
      </p:sp>
      <p:sp>
        <p:nvSpPr>
          <p:cNvPr id="9" name="CuadroTexto 8">
            <a:extLst>
              <a:ext uri="{FF2B5EF4-FFF2-40B4-BE49-F238E27FC236}">
                <a16:creationId xmlns:a16="http://schemas.microsoft.com/office/drawing/2014/main" id="{BE5F8271-C4C9-1771-AEC8-AAA58892E185}"/>
              </a:ext>
            </a:extLst>
          </p:cNvPr>
          <p:cNvSpPr txBox="1"/>
          <p:nvPr/>
        </p:nvSpPr>
        <p:spPr>
          <a:xfrm>
            <a:off x="6362288" y="3678896"/>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UR_RTDE</a:t>
            </a:r>
            <a:endParaRPr lang="es-ES" b="1"/>
          </a:p>
        </p:txBody>
      </p:sp>
    </p:spTree>
    <p:extLst>
      <p:ext uri="{BB962C8B-B14F-4D97-AF65-F5344CB8AC3E}">
        <p14:creationId xmlns:p14="http://schemas.microsoft.com/office/powerpoint/2010/main" val="21849457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a:latin typeface="+mj-lt"/>
              </a:rPr>
              <a:t>Referencias</a:t>
            </a: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04</a:t>
            </a:r>
            <a:endParaRPr>
              <a:latin typeface="+mj-lt"/>
            </a:endParaRPr>
          </a:p>
        </p:txBody>
      </p:sp>
    </p:spTree>
    <p:extLst>
      <p:ext uri="{BB962C8B-B14F-4D97-AF65-F5344CB8AC3E}">
        <p14:creationId xmlns:p14="http://schemas.microsoft.com/office/powerpoint/2010/main" val="2732123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7" name="Google Shape;1897;p46"/>
          <p:cNvSpPr/>
          <p:nvPr/>
        </p:nvSpPr>
        <p:spPr>
          <a:xfrm>
            <a:off x="1368104" y="85095"/>
            <a:ext cx="2558515"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lt1"/>
                </a:solidFill>
                <a:latin typeface="+mj-lt"/>
              </a:rPr>
              <a:t>Referencias de antecedentes</a:t>
            </a:r>
          </a:p>
        </p:txBody>
      </p:sp>
      <p:sp>
        <p:nvSpPr>
          <p:cNvPr id="4" name="CuadroTexto 3">
            <a:extLst>
              <a:ext uri="{FF2B5EF4-FFF2-40B4-BE49-F238E27FC236}">
                <a16:creationId xmlns:a16="http://schemas.microsoft.com/office/drawing/2014/main" id="{28D7407A-1C45-9AF6-E053-B492743A0778}"/>
              </a:ext>
            </a:extLst>
          </p:cNvPr>
          <p:cNvSpPr txBox="1"/>
          <p:nvPr/>
        </p:nvSpPr>
        <p:spPr>
          <a:xfrm>
            <a:off x="511404" y="559095"/>
            <a:ext cx="7953865" cy="4218784"/>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s-MX" sz="1000"/>
              <a:t>Bai, M., </a:t>
            </a:r>
            <a:r>
              <a:rPr lang="es-MX" sz="1000" err="1"/>
              <a:t>Guo</a:t>
            </a:r>
            <a:r>
              <a:rPr lang="es-MX" sz="1000"/>
              <a:t>, R., Zhao, Q., &amp; Li, Y. (2021). Artificial </a:t>
            </a:r>
            <a:r>
              <a:rPr lang="es-MX" sz="1000" err="1"/>
              <a:t>intelligence-based</a:t>
            </a:r>
            <a:r>
              <a:rPr lang="es-MX" sz="1000"/>
              <a:t> CT </a:t>
            </a:r>
            <a:r>
              <a:rPr lang="es-MX" sz="1000" err="1"/>
              <a:t>images</a:t>
            </a:r>
            <a:r>
              <a:rPr lang="es-MX" sz="1000"/>
              <a:t> in </a:t>
            </a:r>
            <a:r>
              <a:rPr lang="es-MX" sz="1000" err="1"/>
              <a:t>analysis</a:t>
            </a:r>
            <a:r>
              <a:rPr lang="es-MX" sz="1000"/>
              <a:t> </a:t>
            </a:r>
            <a:r>
              <a:rPr lang="es-MX" sz="1000" err="1"/>
              <a:t>of</a:t>
            </a:r>
            <a:r>
              <a:rPr lang="es-MX" sz="1000"/>
              <a:t> </a:t>
            </a:r>
            <a:r>
              <a:rPr lang="es-MX" sz="1000" err="1"/>
              <a:t>postoperative</a:t>
            </a:r>
            <a:r>
              <a:rPr lang="es-MX" sz="1000"/>
              <a:t> </a:t>
            </a:r>
            <a:r>
              <a:rPr lang="es-MX" sz="1000" err="1"/>
              <a:t>recovery</a:t>
            </a:r>
            <a:r>
              <a:rPr lang="es-MX" sz="1000"/>
              <a:t> </a:t>
            </a:r>
            <a:r>
              <a:rPr lang="es-MX" sz="1000" err="1"/>
              <a:t>of</a:t>
            </a:r>
            <a:r>
              <a:rPr lang="es-MX" sz="1000"/>
              <a:t> </a:t>
            </a:r>
            <a:r>
              <a:rPr lang="es-MX" sz="1000" err="1"/>
              <a:t>patients</a:t>
            </a:r>
            <a:r>
              <a:rPr lang="es-MX" sz="1000"/>
              <a:t> </a:t>
            </a:r>
            <a:r>
              <a:rPr lang="es-MX" sz="1000" err="1"/>
              <a:t>undergoing</a:t>
            </a:r>
            <a:r>
              <a:rPr lang="es-MX" sz="1000"/>
              <a:t> </a:t>
            </a:r>
            <a:r>
              <a:rPr lang="es-MX" sz="1000" err="1"/>
              <a:t>laparoscopic</a:t>
            </a:r>
            <a:r>
              <a:rPr lang="es-MX" sz="1000"/>
              <a:t> </a:t>
            </a:r>
            <a:r>
              <a:rPr lang="es-MX" sz="1000" err="1"/>
              <a:t>cholecystectomy</a:t>
            </a:r>
            <a:r>
              <a:rPr lang="es-MX" sz="1000"/>
              <a:t> </a:t>
            </a:r>
            <a:r>
              <a:rPr lang="es-MX" sz="1000" err="1"/>
              <a:t>under</a:t>
            </a:r>
            <a:r>
              <a:rPr lang="es-MX" sz="1000"/>
              <a:t> </a:t>
            </a:r>
            <a:r>
              <a:rPr lang="es-MX" sz="1000" err="1"/>
              <a:t>balanced</a:t>
            </a:r>
            <a:r>
              <a:rPr lang="es-MX" sz="1000"/>
              <a:t> </a:t>
            </a:r>
            <a:r>
              <a:rPr lang="es-MX" sz="1000" err="1"/>
              <a:t>anesthesia</a:t>
            </a:r>
            <a:r>
              <a:rPr lang="es-MX" sz="1000"/>
              <a:t>. </a:t>
            </a:r>
            <a:r>
              <a:rPr lang="es-MX" sz="1000" err="1"/>
              <a:t>Scientific</a:t>
            </a:r>
            <a:r>
              <a:rPr lang="es-MX" sz="1000"/>
              <a:t> </a:t>
            </a:r>
            <a:r>
              <a:rPr lang="es-MX" sz="1000" err="1"/>
              <a:t>Programming</a:t>
            </a:r>
            <a:r>
              <a:rPr lang="es-MX" sz="1000"/>
              <a:t>, 2021, 1–7. https://doi.org/10.1155/2021/1125573</a:t>
            </a:r>
          </a:p>
          <a:p>
            <a:pPr marL="171450" indent="-171450">
              <a:lnSpc>
                <a:spcPct val="150000"/>
              </a:lnSpc>
              <a:buFont typeface="Arial" panose="020B0604020202020204" pitchFamily="34" charset="0"/>
              <a:buChar char="•"/>
            </a:pPr>
            <a:r>
              <a:rPr lang="es-MX" sz="1000" err="1"/>
              <a:t>Briganti</a:t>
            </a:r>
            <a:r>
              <a:rPr lang="es-MX" sz="1000"/>
              <a:t>, G., &amp; Le </a:t>
            </a:r>
            <a:r>
              <a:rPr lang="es-MX" sz="1000" err="1"/>
              <a:t>Moine</a:t>
            </a:r>
            <a:r>
              <a:rPr lang="es-MX" sz="1000"/>
              <a:t>, O. (2020). Artificial </a:t>
            </a:r>
            <a:r>
              <a:rPr lang="es-MX" sz="1000" err="1"/>
              <a:t>intelligence</a:t>
            </a:r>
            <a:r>
              <a:rPr lang="es-MX" sz="1000"/>
              <a:t> in medicine: </a:t>
            </a:r>
            <a:r>
              <a:rPr lang="es-MX" sz="1000" err="1"/>
              <a:t>Today</a:t>
            </a:r>
            <a:r>
              <a:rPr lang="es-MX" sz="1000"/>
              <a:t> and </a:t>
            </a:r>
            <a:r>
              <a:rPr lang="es-MX" sz="1000" err="1"/>
              <a:t>tomorrow</a:t>
            </a:r>
            <a:r>
              <a:rPr lang="es-MX" sz="1000"/>
              <a:t>. </a:t>
            </a:r>
            <a:r>
              <a:rPr lang="es-MX" sz="1000" err="1"/>
              <a:t>Frontiers</a:t>
            </a:r>
            <a:r>
              <a:rPr lang="es-MX" sz="1000"/>
              <a:t> in Medicine. https://doi.org/10.3389/fmed.2020.00027</a:t>
            </a:r>
          </a:p>
          <a:p>
            <a:pPr marL="171450" indent="-171450">
              <a:lnSpc>
                <a:spcPct val="150000"/>
              </a:lnSpc>
              <a:buFont typeface="Arial" panose="020B0604020202020204" pitchFamily="34" charset="0"/>
              <a:buChar char="•"/>
            </a:pPr>
            <a:r>
              <a:rPr lang="es-MX" sz="1000"/>
              <a:t>Cochran, A. (2016). </a:t>
            </a:r>
            <a:r>
              <a:rPr lang="es-MX" sz="1000" err="1"/>
              <a:t>Introduction</a:t>
            </a:r>
            <a:r>
              <a:rPr lang="es-MX" sz="1000"/>
              <a:t> </a:t>
            </a:r>
            <a:r>
              <a:rPr lang="es-MX" sz="1000" err="1"/>
              <a:t>to</a:t>
            </a:r>
            <a:r>
              <a:rPr lang="es-MX" sz="1000"/>
              <a:t> </a:t>
            </a:r>
            <a:r>
              <a:rPr lang="es-MX" sz="1000" err="1"/>
              <a:t>the</a:t>
            </a:r>
            <a:r>
              <a:rPr lang="es-MX" sz="1000"/>
              <a:t> </a:t>
            </a:r>
            <a:r>
              <a:rPr lang="es-MX" sz="1000" err="1"/>
              <a:t>operating</a:t>
            </a:r>
            <a:r>
              <a:rPr lang="es-MX" sz="1000"/>
              <a:t> </a:t>
            </a:r>
            <a:r>
              <a:rPr lang="es-MX" sz="1000" err="1"/>
              <a:t>room</a:t>
            </a:r>
            <a:r>
              <a:rPr lang="es-MX" sz="1000"/>
              <a:t>. McGraw Hill Professional.</a:t>
            </a:r>
          </a:p>
          <a:p>
            <a:pPr marL="171450" indent="-171450">
              <a:lnSpc>
                <a:spcPct val="150000"/>
              </a:lnSpc>
              <a:buFont typeface="Arial" panose="020B0604020202020204" pitchFamily="34" charset="0"/>
              <a:buChar char="•"/>
            </a:pPr>
            <a:r>
              <a:rPr lang="es-MX" sz="1000" err="1"/>
              <a:t>Gollapudi</a:t>
            </a:r>
            <a:r>
              <a:rPr lang="es-MX" sz="1000"/>
              <a:t>, S. (2019). </a:t>
            </a:r>
            <a:r>
              <a:rPr lang="es-MX" sz="1000" err="1"/>
              <a:t>Learn</a:t>
            </a:r>
            <a:r>
              <a:rPr lang="es-MX" sz="1000"/>
              <a:t> </a:t>
            </a:r>
            <a:r>
              <a:rPr lang="es-MX" sz="1000" err="1"/>
              <a:t>computer</a:t>
            </a:r>
            <a:r>
              <a:rPr lang="es-MX" sz="1000"/>
              <a:t> </a:t>
            </a:r>
            <a:r>
              <a:rPr lang="es-MX" sz="1000" err="1"/>
              <a:t>vision</a:t>
            </a:r>
            <a:r>
              <a:rPr lang="es-MX" sz="1000"/>
              <a:t> </a:t>
            </a:r>
            <a:r>
              <a:rPr lang="es-MX" sz="1000" err="1"/>
              <a:t>using</a:t>
            </a:r>
            <a:r>
              <a:rPr lang="es-MX" sz="1000"/>
              <a:t> </a:t>
            </a:r>
            <a:r>
              <a:rPr lang="es-MX" sz="1000" err="1"/>
              <a:t>OpenCV</a:t>
            </a:r>
            <a:r>
              <a:rPr lang="es-MX" sz="1000"/>
              <a:t> </a:t>
            </a:r>
            <a:r>
              <a:rPr lang="es-MX" sz="1000" err="1"/>
              <a:t>with</a:t>
            </a:r>
            <a:r>
              <a:rPr lang="es-MX" sz="1000"/>
              <a:t> </a:t>
            </a:r>
            <a:r>
              <a:rPr lang="es-MX" sz="1000" err="1"/>
              <a:t>deep</a:t>
            </a:r>
            <a:r>
              <a:rPr lang="es-MX" sz="1000"/>
              <a:t> </a:t>
            </a:r>
            <a:r>
              <a:rPr lang="es-MX" sz="1000" err="1"/>
              <a:t>learning</a:t>
            </a:r>
            <a:r>
              <a:rPr lang="es-MX" sz="1000"/>
              <a:t> </a:t>
            </a:r>
            <a:r>
              <a:rPr lang="es-MX" sz="1000" err="1"/>
              <a:t>CNNs</a:t>
            </a:r>
            <a:r>
              <a:rPr lang="es-MX" sz="1000"/>
              <a:t> and </a:t>
            </a:r>
            <a:r>
              <a:rPr lang="es-MX" sz="1000" err="1"/>
              <a:t>RNNs</a:t>
            </a:r>
            <a:r>
              <a:rPr lang="es-MX" sz="1000"/>
              <a:t>. Springer. https://doi.org/10.1007/978-1-4842-4261-2</a:t>
            </a:r>
          </a:p>
          <a:p>
            <a:pPr marL="171450" indent="-171450">
              <a:lnSpc>
                <a:spcPct val="150000"/>
              </a:lnSpc>
              <a:buFont typeface="Arial" panose="020B0604020202020204" pitchFamily="34" charset="0"/>
              <a:buChar char="•"/>
            </a:pPr>
            <a:r>
              <a:rPr lang="es-MX" sz="1000"/>
              <a:t>Guillén, I. S., &amp; </a:t>
            </a:r>
            <a:r>
              <a:rPr lang="es-MX" sz="1000" err="1"/>
              <a:t>Brau</a:t>
            </a:r>
            <a:r>
              <a:rPr lang="es-MX" sz="1000"/>
              <a:t>, A. J. G. (2010). Manual práctico de instrumentación quirúrgica en Enfermería. Elsevier España. https://dialnet.unirioja.es/servlet/libro?codigo=707765</a:t>
            </a:r>
          </a:p>
          <a:p>
            <a:pPr marL="171450" indent="-171450">
              <a:lnSpc>
                <a:spcPct val="150000"/>
              </a:lnSpc>
              <a:buFont typeface="Arial" panose="020B0604020202020204" pitchFamily="34" charset="0"/>
              <a:buChar char="•"/>
            </a:pPr>
            <a:r>
              <a:rPr lang="es-MX" sz="1000" err="1"/>
              <a:t>Hou</a:t>
            </a:r>
            <a:r>
              <a:rPr lang="es-MX" sz="1000"/>
              <a:t>, Y., et al. (2021). Adaptive </a:t>
            </a:r>
            <a:r>
              <a:rPr lang="es-MX" sz="1000" err="1"/>
              <a:t>kernel</a:t>
            </a:r>
            <a:r>
              <a:rPr lang="es-MX" sz="1000"/>
              <a:t> </a:t>
            </a:r>
            <a:r>
              <a:rPr lang="es-MX" sz="1000" err="1"/>
              <a:t>selection</a:t>
            </a:r>
            <a:r>
              <a:rPr lang="es-MX" sz="1000"/>
              <a:t> </a:t>
            </a:r>
            <a:r>
              <a:rPr lang="es-MX" sz="1000" err="1"/>
              <a:t>network</a:t>
            </a:r>
            <a:r>
              <a:rPr lang="es-MX" sz="1000"/>
              <a:t> </a:t>
            </a:r>
            <a:r>
              <a:rPr lang="es-MX" sz="1000" err="1"/>
              <a:t>with</a:t>
            </a:r>
            <a:r>
              <a:rPr lang="es-MX" sz="1000"/>
              <a:t> </a:t>
            </a:r>
            <a:r>
              <a:rPr lang="es-MX" sz="1000" err="1"/>
              <a:t>attention</a:t>
            </a:r>
            <a:r>
              <a:rPr lang="es-MX" sz="1000"/>
              <a:t> </a:t>
            </a:r>
            <a:r>
              <a:rPr lang="es-MX" sz="1000" err="1"/>
              <a:t>constraint</a:t>
            </a:r>
            <a:r>
              <a:rPr lang="es-MX" sz="1000"/>
              <a:t> </a:t>
            </a:r>
            <a:r>
              <a:rPr lang="es-MX" sz="1000" err="1"/>
              <a:t>for</a:t>
            </a:r>
            <a:r>
              <a:rPr lang="es-MX" sz="1000"/>
              <a:t> </a:t>
            </a:r>
            <a:r>
              <a:rPr lang="es-MX" sz="1000" err="1"/>
              <a:t>surgical</a:t>
            </a:r>
            <a:r>
              <a:rPr lang="es-MX" sz="1000"/>
              <a:t> </a:t>
            </a:r>
            <a:r>
              <a:rPr lang="es-MX" sz="1000" err="1"/>
              <a:t>instrument</a:t>
            </a:r>
            <a:r>
              <a:rPr lang="es-MX" sz="1000"/>
              <a:t> </a:t>
            </a:r>
            <a:r>
              <a:rPr lang="es-MX" sz="1000" err="1"/>
              <a:t>classification</a:t>
            </a:r>
            <a:r>
              <a:rPr lang="es-MX" sz="1000"/>
              <a:t>. Neural Computing and </a:t>
            </a:r>
            <a:r>
              <a:rPr lang="es-MX" sz="1000" err="1"/>
              <a:t>Applications</a:t>
            </a:r>
            <a:r>
              <a:rPr lang="es-MX" sz="1000"/>
              <a:t>, 34(2), 1577–1591. https://doi.org/10.1007/s00521-021-06368-x</a:t>
            </a:r>
          </a:p>
          <a:p>
            <a:pPr marL="171450" indent="-171450">
              <a:lnSpc>
                <a:spcPct val="150000"/>
              </a:lnSpc>
              <a:buFont typeface="Arial" panose="020B0604020202020204" pitchFamily="34" charset="0"/>
              <a:buChar char="•"/>
            </a:pPr>
            <a:r>
              <a:rPr lang="es-MX" sz="1000" err="1"/>
              <a:t>Kühn</a:t>
            </a:r>
            <a:r>
              <a:rPr lang="es-MX" sz="1000"/>
              <a:t>, M., &amp; Johnson, K. (2013). </a:t>
            </a:r>
            <a:r>
              <a:rPr lang="es-MX" sz="1000" err="1"/>
              <a:t>Applied</a:t>
            </a:r>
            <a:r>
              <a:rPr lang="es-MX" sz="1000"/>
              <a:t> Predictive </a:t>
            </a:r>
            <a:r>
              <a:rPr lang="es-MX" sz="1000" err="1"/>
              <a:t>Modeling</a:t>
            </a:r>
            <a:r>
              <a:rPr lang="es-MX" sz="1000"/>
              <a:t>. Springer. https://doi.org/10.1007/978-1-4614-6849-3</a:t>
            </a:r>
          </a:p>
          <a:p>
            <a:pPr marL="171450" indent="-171450">
              <a:lnSpc>
                <a:spcPct val="150000"/>
              </a:lnSpc>
              <a:buFont typeface="Arial" panose="020B0604020202020204" pitchFamily="34" charset="0"/>
              <a:buChar char="•"/>
            </a:pPr>
            <a:r>
              <a:rPr lang="es-MX" sz="1000"/>
              <a:t>Li, Y. (2022). </a:t>
            </a:r>
            <a:r>
              <a:rPr lang="es-MX" sz="1000" err="1"/>
              <a:t>Research</a:t>
            </a:r>
            <a:r>
              <a:rPr lang="es-MX" sz="1000"/>
              <a:t> and </a:t>
            </a:r>
            <a:r>
              <a:rPr lang="es-MX" sz="1000" err="1"/>
              <a:t>application</a:t>
            </a:r>
            <a:r>
              <a:rPr lang="es-MX" sz="1000"/>
              <a:t> </a:t>
            </a:r>
            <a:r>
              <a:rPr lang="es-MX" sz="1000" err="1"/>
              <a:t>of</a:t>
            </a:r>
            <a:r>
              <a:rPr lang="es-MX" sz="1000"/>
              <a:t> </a:t>
            </a:r>
            <a:r>
              <a:rPr lang="es-MX" sz="1000" err="1"/>
              <a:t>deep</a:t>
            </a:r>
            <a:r>
              <a:rPr lang="es-MX" sz="1000"/>
              <a:t> </a:t>
            </a:r>
            <a:r>
              <a:rPr lang="es-MX" sz="1000" err="1"/>
              <a:t>learning</a:t>
            </a:r>
            <a:r>
              <a:rPr lang="es-MX" sz="1000"/>
              <a:t> in </a:t>
            </a:r>
            <a:r>
              <a:rPr lang="es-MX" sz="1000" err="1"/>
              <a:t>image</a:t>
            </a:r>
            <a:r>
              <a:rPr lang="es-MX" sz="1000"/>
              <a:t> </a:t>
            </a:r>
            <a:r>
              <a:rPr lang="es-MX" sz="1000" err="1"/>
              <a:t>recognition</a:t>
            </a:r>
            <a:r>
              <a:rPr lang="es-MX" sz="1000"/>
              <a:t>. 2022 IEEE 2nd International </a:t>
            </a:r>
            <a:r>
              <a:rPr lang="es-MX" sz="1000" err="1"/>
              <a:t>Conference</a:t>
            </a:r>
            <a:r>
              <a:rPr lang="es-MX" sz="1000"/>
              <a:t> </a:t>
            </a:r>
            <a:r>
              <a:rPr lang="es-MX" sz="1000" err="1"/>
              <a:t>on</a:t>
            </a:r>
            <a:r>
              <a:rPr lang="es-MX" sz="1000"/>
              <a:t> </a:t>
            </a:r>
            <a:r>
              <a:rPr lang="es-MX" sz="1000" err="1"/>
              <a:t>Power</a:t>
            </a:r>
            <a:r>
              <a:rPr lang="es-MX" sz="1000"/>
              <a:t>, </a:t>
            </a:r>
            <a:r>
              <a:rPr lang="es-MX" sz="1000" err="1"/>
              <a:t>Electronics</a:t>
            </a:r>
            <a:r>
              <a:rPr lang="es-MX" sz="1000"/>
              <a:t> and </a:t>
            </a:r>
            <a:r>
              <a:rPr lang="es-MX" sz="1000" err="1"/>
              <a:t>Computer</a:t>
            </a:r>
            <a:r>
              <a:rPr lang="es-MX" sz="1000"/>
              <a:t> </a:t>
            </a:r>
            <a:r>
              <a:rPr lang="es-MX" sz="1000" err="1"/>
              <a:t>Applications</a:t>
            </a:r>
            <a:r>
              <a:rPr lang="es-MX" sz="1000"/>
              <a:t> (ICPECA). https://doi.org/10.1109/icpeca53709.2022.9718847</a:t>
            </a:r>
          </a:p>
          <a:p>
            <a:pPr marL="171450" indent="-171450">
              <a:lnSpc>
                <a:spcPct val="150000"/>
              </a:lnSpc>
              <a:buFont typeface="Arial" panose="020B0604020202020204" pitchFamily="34" charset="0"/>
              <a:buChar char="•"/>
            </a:pPr>
            <a:r>
              <a:rPr lang="es-MX" sz="1000"/>
              <a:t>Liu, R., </a:t>
            </a:r>
            <a:r>
              <a:rPr lang="es-MX" sz="1000" err="1"/>
              <a:t>Rong</a:t>
            </a:r>
            <a:r>
              <a:rPr lang="es-MX" sz="1000"/>
              <a:t>, Y., &amp; </a:t>
            </a:r>
            <a:r>
              <a:rPr lang="es-MX" sz="1000" err="1"/>
              <a:t>Peng</a:t>
            </a:r>
            <a:r>
              <a:rPr lang="es-MX" sz="1000"/>
              <a:t>, Z. (2020). A </a:t>
            </a:r>
            <a:r>
              <a:rPr lang="es-MX" sz="1000" err="1"/>
              <a:t>review</a:t>
            </a:r>
            <a:r>
              <a:rPr lang="es-MX" sz="1000"/>
              <a:t> </a:t>
            </a:r>
            <a:r>
              <a:rPr lang="es-MX" sz="1000" err="1"/>
              <a:t>of</a:t>
            </a:r>
            <a:r>
              <a:rPr lang="es-MX" sz="1000"/>
              <a:t> medical artificial </a:t>
            </a:r>
            <a:r>
              <a:rPr lang="es-MX" sz="1000" err="1"/>
              <a:t>intelligence</a:t>
            </a:r>
            <a:r>
              <a:rPr lang="es-MX" sz="1000"/>
              <a:t>. Global </a:t>
            </a:r>
            <a:r>
              <a:rPr lang="es-MX" sz="1000" err="1"/>
              <a:t>Health</a:t>
            </a:r>
            <a:r>
              <a:rPr lang="es-MX" sz="1000"/>
              <a:t> </a:t>
            </a:r>
            <a:r>
              <a:rPr lang="es-MX" sz="1000" err="1"/>
              <a:t>Journal</a:t>
            </a:r>
            <a:r>
              <a:rPr lang="es-MX" sz="1000"/>
              <a:t>, 4(2), 42–45. https://doi.org/10.1016/j.glohj.2020.04.002</a:t>
            </a:r>
          </a:p>
          <a:p>
            <a:pPr marL="171450" indent="-171450">
              <a:lnSpc>
                <a:spcPct val="150000"/>
              </a:lnSpc>
              <a:buFont typeface="Arial" panose="020B0604020202020204" pitchFamily="34" charset="0"/>
              <a:buChar char="•"/>
            </a:pPr>
            <a:endParaRPr lang="es-MX" sz="1000"/>
          </a:p>
        </p:txBody>
      </p:sp>
    </p:spTree>
    <p:extLst>
      <p:ext uri="{BB962C8B-B14F-4D97-AF65-F5344CB8AC3E}">
        <p14:creationId xmlns:p14="http://schemas.microsoft.com/office/powerpoint/2010/main" val="38305841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95">
          <a:extLst>
            <a:ext uri="{FF2B5EF4-FFF2-40B4-BE49-F238E27FC236}">
              <a16:creationId xmlns:a16="http://schemas.microsoft.com/office/drawing/2014/main" id="{D3DAF50B-48FD-A980-B9FA-5BB753DFD562}"/>
            </a:ext>
          </a:extLst>
        </p:cNvPr>
        <p:cNvGrpSpPr/>
        <p:nvPr/>
      </p:nvGrpSpPr>
      <p:grpSpPr>
        <a:xfrm>
          <a:off x="0" y="0"/>
          <a:ext cx="0" cy="0"/>
          <a:chOff x="0" y="0"/>
          <a:chExt cx="0" cy="0"/>
        </a:xfrm>
      </p:grpSpPr>
      <p:sp>
        <p:nvSpPr>
          <p:cNvPr id="1897" name="Google Shape;1897;p46">
            <a:extLst>
              <a:ext uri="{FF2B5EF4-FFF2-40B4-BE49-F238E27FC236}">
                <a16:creationId xmlns:a16="http://schemas.microsoft.com/office/drawing/2014/main" id="{0DB87793-143A-30EB-0D29-6B1812631129}"/>
              </a:ext>
            </a:extLst>
          </p:cNvPr>
          <p:cNvSpPr/>
          <p:nvPr/>
        </p:nvSpPr>
        <p:spPr>
          <a:xfrm>
            <a:off x="1368104" y="85095"/>
            <a:ext cx="2558515"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lt1"/>
                </a:solidFill>
                <a:latin typeface="+mj-lt"/>
              </a:rPr>
              <a:t>Referencias de antecedentes</a:t>
            </a:r>
          </a:p>
        </p:txBody>
      </p:sp>
      <p:sp>
        <p:nvSpPr>
          <p:cNvPr id="4" name="CuadroTexto 3">
            <a:extLst>
              <a:ext uri="{FF2B5EF4-FFF2-40B4-BE49-F238E27FC236}">
                <a16:creationId xmlns:a16="http://schemas.microsoft.com/office/drawing/2014/main" id="{F3837694-F622-2C34-2055-D5F40BC791E7}"/>
              </a:ext>
            </a:extLst>
          </p:cNvPr>
          <p:cNvSpPr txBox="1"/>
          <p:nvPr/>
        </p:nvSpPr>
        <p:spPr>
          <a:xfrm>
            <a:off x="511404" y="559095"/>
            <a:ext cx="7953865" cy="306462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s-MX" sz="1000"/>
              <a:t>Loaiza Quintana, A. F., Manzano Herrera, D. A., &amp; Múnera Salazar, L. E. (2012). Sistema de visión artificial para conteo de objetos en movimiento. El Hombre y la Máquina.</a:t>
            </a:r>
          </a:p>
          <a:p>
            <a:pPr marL="171450" indent="-171450">
              <a:lnSpc>
                <a:spcPct val="150000"/>
              </a:lnSpc>
              <a:buFont typeface="Arial" panose="020B0604020202020204" pitchFamily="34" charset="0"/>
              <a:buChar char="•"/>
            </a:pPr>
            <a:r>
              <a:rPr lang="es-MX" sz="1000" err="1"/>
              <a:t>Martins</a:t>
            </a:r>
            <a:r>
              <a:rPr lang="es-MX" sz="1000"/>
              <a:t>, D. (2018). </a:t>
            </a:r>
            <a:r>
              <a:rPr lang="es-MX" sz="1000" err="1"/>
              <a:t>Sorting</a:t>
            </a:r>
            <a:r>
              <a:rPr lang="es-MX" sz="1000"/>
              <a:t> </a:t>
            </a:r>
            <a:r>
              <a:rPr lang="es-MX" sz="1000" err="1"/>
              <a:t>Surgical</a:t>
            </a:r>
            <a:r>
              <a:rPr lang="es-MX" sz="1000"/>
              <a:t> Tools </a:t>
            </a:r>
            <a:r>
              <a:rPr lang="es-MX" sz="1000" err="1"/>
              <a:t>from</a:t>
            </a:r>
            <a:r>
              <a:rPr lang="es-MX" sz="1000"/>
              <a:t> a </a:t>
            </a:r>
            <a:r>
              <a:rPr lang="es-MX" sz="1000" err="1"/>
              <a:t>Cluttered</a:t>
            </a:r>
            <a:r>
              <a:rPr lang="es-MX" sz="1000"/>
              <a:t> </a:t>
            </a:r>
            <a:r>
              <a:rPr lang="es-MX" sz="1000" err="1"/>
              <a:t>Tray</a:t>
            </a:r>
            <a:r>
              <a:rPr lang="es-MX" sz="1000"/>
              <a:t> – </a:t>
            </a:r>
            <a:r>
              <a:rPr lang="es-MX" sz="1000" err="1"/>
              <a:t>Object</a:t>
            </a:r>
            <a:r>
              <a:rPr lang="es-MX" sz="1000"/>
              <a:t> </a:t>
            </a:r>
            <a:r>
              <a:rPr lang="es-MX" sz="1000" err="1"/>
              <a:t>Detection</a:t>
            </a:r>
            <a:r>
              <a:rPr lang="es-MX" sz="1000"/>
              <a:t> and </a:t>
            </a:r>
            <a:r>
              <a:rPr lang="es-MX" sz="1000" err="1"/>
              <a:t>Occlusion</a:t>
            </a:r>
            <a:r>
              <a:rPr lang="es-MX" sz="1000"/>
              <a:t> </a:t>
            </a:r>
            <a:r>
              <a:rPr lang="es-MX" sz="1000" err="1"/>
              <a:t>Reasoning</a:t>
            </a:r>
            <a:r>
              <a:rPr lang="es-MX" sz="1000"/>
              <a:t>. Universidad de </a:t>
            </a:r>
            <a:r>
              <a:rPr lang="es-MX" sz="1000" err="1"/>
              <a:t>Coimbra</a:t>
            </a:r>
            <a:r>
              <a:rPr lang="es-MX" sz="1000"/>
              <a:t>.</a:t>
            </a:r>
          </a:p>
          <a:p>
            <a:pPr marL="171450" indent="-171450">
              <a:lnSpc>
                <a:spcPct val="150000"/>
              </a:lnSpc>
              <a:buFont typeface="Arial" panose="020B0604020202020204" pitchFamily="34" charset="0"/>
              <a:buChar char="•"/>
            </a:pPr>
            <a:r>
              <a:rPr lang="es-MX" sz="1000" err="1"/>
              <a:t>Muralidhar</a:t>
            </a:r>
            <a:r>
              <a:rPr lang="es-MX" sz="1000"/>
              <a:t>, D., et al. (2021). </a:t>
            </a:r>
            <a:r>
              <a:rPr lang="es-MX" sz="1000" err="1"/>
              <a:t>Collaborative</a:t>
            </a:r>
            <a:r>
              <a:rPr lang="es-MX" sz="1000"/>
              <a:t> robot as </a:t>
            </a:r>
            <a:r>
              <a:rPr lang="es-MX" sz="1000" err="1"/>
              <a:t>scrub</a:t>
            </a:r>
            <a:r>
              <a:rPr lang="es-MX" sz="1000"/>
              <a:t> nurse. </a:t>
            </a:r>
            <a:r>
              <a:rPr lang="es-MX" sz="1000" err="1"/>
              <a:t>Current</a:t>
            </a:r>
            <a:r>
              <a:rPr lang="es-MX" sz="1000"/>
              <a:t> </a:t>
            </a:r>
            <a:r>
              <a:rPr lang="es-MX" sz="1000" err="1"/>
              <a:t>Directions</a:t>
            </a:r>
            <a:r>
              <a:rPr lang="es-MX" sz="1000"/>
              <a:t> in </a:t>
            </a:r>
            <a:r>
              <a:rPr lang="es-MX" sz="1000" err="1"/>
              <a:t>Biomedical</a:t>
            </a:r>
            <a:r>
              <a:rPr lang="es-MX" sz="1000"/>
              <a:t> </a:t>
            </a:r>
            <a:r>
              <a:rPr lang="es-MX" sz="1000" err="1"/>
              <a:t>Engineering</a:t>
            </a:r>
            <a:r>
              <a:rPr lang="es-MX" sz="1000"/>
              <a:t>, 7(1), 162–165. https://doi.org/10.1515/cdbme-2021-1035</a:t>
            </a:r>
          </a:p>
          <a:p>
            <a:pPr marL="171450" indent="-171450">
              <a:lnSpc>
                <a:spcPct val="150000"/>
              </a:lnSpc>
              <a:buFont typeface="Arial" panose="020B0604020202020204" pitchFamily="34" charset="0"/>
              <a:buChar char="•"/>
            </a:pPr>
            <a:r>
              <a:rPr lang="es-MX" sz="1000" err="1"/>
              <a:t>Nakano</a:t>
            </a:r>
            <a:r>
              <a:rPr lang="es-MX" sz="1000"/>
              <a:t>, A., </a:t>
            </a:r>
            <a:r>
              <a:rPr lang="es-MX" sz="1000" err="1"/>
              <a:t>Author_Id</a:t>
            </a:r>
            <a:r>
              <a:rPr lang="es-MX" sz="1000"/>
              <a:t>, N., &amp; </a:t>
            </a:r>
            <a:r>
              <a:rPr lang="es-MX" sz="1000" err="1"/>
              <a:t>Nagamune</a:t>
            </a:r>
            <a:r>
              <a:rPr lang="es-MX" sz="1000"/>
              <a:t>, K. (2022). A </a:t>
            </a:r>
            <a:r>
              <a:rPr lang="es-MX" sz="1000" err="1"/>
              <a:t>development</a:t>
            </a:r>
            <a:r>
              <a:rPr lang="es-MX" sz="1000"/>
              <a:t> </a:t>
            </a:r>
            <a:r>
              <a:rPr lang="es-MX" sz="1000" err="1"/>
              <a:t>of</a:t>
            </a:r>
            <a:r>
              <a:rPr lang="es-MX" sz="1000"/>
              <a:t> </a:t>
            </a:r>
            <a:r>
              <a:rPr lang="es-MX" sz="1000" err="1"/>
              <a:t>robotic</a:t>
            </a:r>
            <a:r>
              <a:rPr lang="es-MX" sz="1000"/>
              <a:t> </a:t>
            </a:r>
            <a:r>
              <a:rPr lang="es-MX" sz="1000" err="1"/>
              <a:t>scrub</a:t>
            </a:r>
            <a:r>
              <a:rPr lang="es-MX" sz="1000"/>
              <a:t> nurse </a:t>
            </a:r>
            <a:r>
              <a:rPr lang="es-MX" sz="1000" err="1"/>
              <a:t>system</a:t>
            </a:r>
            <a:r>
              <a:rPr lang="es-MX" sz="1000"/>
              <a:t> - </a:t>
            </a:r>
            <a:r>
              <a:rPr lang="es-MX" sz="1000" err="1"/>
              <a:t>detection</a:t>
            </a:r>
            <a:r>
              <a:rPr lang="es-MX" sz="1000"/>
              <a:t> </a:t>
            </a:r>
            <a:r>
              <a:rPr lang="es-MX" sz="1000" err="1"/>
              <a:t>for</a:t>
            </a:r>
            <a:r>
              <a:rPr lang="es-MX" sz="1000"/>
              <a:t> </a:t>
            </a:r>
            <a:r>
              <a:rPr lang="es-MX" sz="1000" err="1"/>
              <a:t>surgical</a:t>
            </a:r>
            <a:r>
              <a:rPr lang="es-MX" sz="1000"/>
              <a:t> </a:t>
            </a:r>
            <a:r>
              <a:rPr lang="es-MX" sz="1000" err="1"/>
              <a:t>instruments</a:t>
            </a:r>
            <a:r>
              <a:rPr lang="es-MX" sz="1000"/>
              <a:t> </a:t>
            </a:r>
            <a:r>
              <a:rPr lang="es-MX" sz="1000" err="1"/>
              <a:t>using</a:t>
            </a:r>
            <a:r>
              <a:rPr lang="es-MX" sz="1000"/>
              <a:t> </a:t>
            </a:r>
            <a:r>
              <a:rPr lang="es-MX" sz="1000" err="1"/>
              <a:t>faster</a:t>
            </a:r>
            <a:r>
              <a:rPr lang="es-MX" sz="1000"/>
              <a:t> </a:t>
            </a:r>
            <a:r>
              <a:rPr lang="es-MX" sz="1000" err="1"/>
              <a:t>Region-Based</a:t>
            </a:r>
            <a:r>
              <a:rPr lang="es-MX" sz="1000"/>
              <a:t> </a:t>
            </a:r>
            <a:r>
              <a:rPr lang="es-MX" sz="1000" err="1"/>
              <a:t>Convolutional</a:t>
            </a:r>
            <a:r>
              <a:rPr lang="es-MX" sz="1000"/>
              <a:t> Neural Network. </a:t>
            </a:r>
            <a:r>
              <a:rPr lang="es-MX" sz="1000" err="1"/>
              <a:t>Journal</a:t>
            </a:r>
            <a:r>
              <a:rPr lang="es-MX" sz="1000"/>
              <a:t> </a:t>
            </a:r>
            <a:r>
              <a:rPr lang="es-MX" sz="1000" err="1"/>
              <a:t>of</a:t>
            </a:r>
            <a:r>
              <a:rPr lang="es-MX" sz="1000"/>
              <a:t> </a:t>
            </a:r>
            <a:r>
              <a:rPr lang="es-MX" sz="1000" err="1"/>
              <a:t>Advanced</a:t>
            </a:r>
            <a:r>
              <a:rPr lang="es-MX" sz="1000"/>
              <a:t> </a:t>
            </a:r>
            <a:r>
              <a:rPr lang="es-MX" sz="1000" err="1"/>
              <a:t>Computational</a:t>
            </a:r>
            <a:r>
              <a:rPr lang="es-MX" sz="1000"/>
              <a:t> </a:t>
            </a:r>
            <a:r>
              <a:rPr lang="es-MX" sz="1000" err="1"/>
              <a:t>Intelligence</a:t>
            </a:r>
            <a:r>
              <a:rPr lang="es-MX" sz="1000"/>
              <a:t> and </a:t>
            </a:r>
            <a:r>
              <a:rPr lang="es-MX" sz="1000" err="1"/>
              <a:t>Intelligent</a:t>
            </a:r>
            <a:r>
              <a:rPr lang="es-MX" sz="1000"/>
              <a:t> </a:t>
            </a:r>
            <a:r>
              <a:rPr lang="es-MX" sz="1000" err="1"/>
              <a:t>Informatics</a:t>
            </a:r>
            <a:r>
              <a:rPr lang="es-MX" sz="1000"/>
              <a:t>, 26(1), 74–82. https://doi.org/10.20965/jaciii.2022.p0074</a:t>
            </a:r>
          </a:p>
          <a:p>
            <a:pPr marL="171450" indent="-171450">
              <a:lnSpc>
                <a:spcPct val="150000"/>
              </a:lnSpc>
              <a:buFont typeface="Arial" panose="020B0604020202020204" pitchFamily="34" charset="0"/>
              <a:buChar char="•"/>
            </a:pPr>
            <a:r>
              <a:rPr lang="es-MX" sz="1000" err="1"/>
              <a:t>Nemitz</a:t>
            </a:r>
            <a:r>
              <a:rPr lang="es-MX" sz="1000"/>
              <a:t>, R. (2019). Instrumental quirúrgico. Editorial El Manual Moderno.</a:t>
            </a:r>
          </a:p>
          <a:p>
            <a:pPr marL="171450" indent="-171450">
              <a:lnSpc>
                <a:spcPct val="150000"/>
              </a:lnSpc>
              <a:buFont typeface="Arial" panose="020B0604020202020204" pitchFamily="34" charset="0"/>
              <a:buChar char="•"/>
            </a:pPr>
            <a:r>
              <a:rPr lang="es-MX" sz="1000" err="1"/>
              <a:t>Raschka</a:t>
            </a:r>
            <a:r>
              <a:rPr lang="es-MX" sz="1000"/>
              <a:t>, S., &amp; </a:t>
            </a:r>
            <a:r>
              <a:rPr lang="es-MX" sz="1000" err="1"/>
              <a:t>Mirjalili</a:t>
            </a:r>
            <a:r>
              <a:rPr lang="es-MX" sz="1000"/>
              <a:t>, V. (2019). Python Machine </a:t>
            </a:r>
            <a:r>
              <a:rPr lang="es-MX" sz="1000" err="1"/>
              <a:t>Learning</a:t>
            </a:r>
            <a:r>
              <a:rPr lang="es-MX" sz="1000"/>
              <a:t>: Machine </a:t>
            </a:r>
            <a:r>
              <a:rPr lang="es-MX" sz="1000" err="1"/>
              <a:t>Learning</a:t>
            </a:r>
            <a:r>
              <a:rPr lang="es-MX" sz="1000"/>
              <a:t> and Deep </a:t>
            </a:r>
            <a:r>
              <a:rPr lang="es-MX" sz="1000" err="1"/>
              <a:t>Learning</a:t>
            </a:r>
            <a:r>
              <a:rPr lang="es-MX" sz="1000"/>
              <a:t> </a:t>
            </a:r>
            <a:r>
              <a:rPr lang="es-MX" sz="1000" err="1"/>
              <a:t>with</a:t>
            </a:r>
            <a:r>
              <a:rPr lang="es-MX" sz="1000"/>
              <a:t> Python, </a:t>
            </a:r>
            <a:r>
              <a:rPr lang="es-MX" sz="1000" err="1"/>
              <a:t>Scikit-Learn</a:t>
            </a:r>
            <a:r>
              <a:rPr lang="es-MX" sz="1000"/>
              <a:t>, and </a:t>
            </a:r>
            <a:r>
              <a:rPr lang="es-MX" sz="1000" err="1"/>
              <a:t>TensorFlow</a:t>
            </a:r>
            <a:r>
              <a:rPr lang="es-MX" sz="1000"/>
              <a:t> 2 (3rd ed.). </a:t>
            </a:r>
            <a:r>
              <a:rPr lang="es-MX" sz="1000" err="1"/>
              <a:t>Packt</a:t>
            </a:r>
            <a:r>
              <a:rPr lang="es-MX" sz="1000"/>
              <a:t> Publishing.</a:t>
            </a:r>
          </a:p>
          <a:p>
            <a:pPr marL="171450" indent="-171450">
              <a:lnSpc>
                <a:spcPct val="150000"/>
              </a:lnSpc>
              <a:buFont typeface="Arial" panose="020B0604020202020204" pitchFamily="34" charset="0"/>
              <a:buChar char="•"/>
            </a:pPr>
            <a:r>
              <a:rPr lang="es-MX" sz="1000" err="1"/>
              <a:t>Sarvamangala</a:t>
            </a:r>
            <a:r>
              <a:rPr lang="es-MX" sz="1000"/>
              <a:t>, D., &amp; </a:t>
            </a:r>
            <a:r>
              <a:rPr lang="es-MX" sz="1000" err="1"/>
              <a:t>Kulkarni</a:t>
            </a:r>
            <a:r>
              <a:rPr lang="es-MX" sz="1000"/>
              <a:t>, R. (2020). </a:t>
            </a:r>
            <a:r>
              <a:rPr lang="es-MX" sz="1000" err="1"/>
              <a:t>Convolutional</a:t>
            </a:r>
            <a:r>
              <a:rPr lang="es-MX" sz="1000"/>
              <a:t> neural </a:t>
            </a:r>
            <a:r>
              <a:rPr lang="es-MX" sz="1000" err="1"/>
              <a:t>networks</a:t>
            </a:r>
            <a:r>
              <a:rPr lang="es-MX" sz="1000"/>
              <a:t> in medical </a:t>
            </a:r>
            <a:r>
              <a:rPr lang="es-MX" sz="1000" err="1"/>
              <a:t>image</a:t>
            </a:r>
            <a:r>
              <a:rPr lang="es-MX" sz="1000"/>
              <a:t> </a:t>
            </a:r>
            <a:r>
              <a:rPr lang="es-MX" sz="1000" err="1"/>
              <a:t>understanding</a:t>
            </a:r>
            <a:r>
              <a:rPr lang="es-MX" sz="1000"/>
              <a:t>: A </a:t>
            </a:r>
            <a:r>
              <a:rPr lang="es-MX" sz="1000" err="1"/>
              <a:t>survey</a:t>
            </a:r>
            <a:r>
              <a:rPr lang="es-MX" sz="1000"/>
              <a:t>. Springer. https://doi.org/10.1007/s12065-020-00540-3</a:t>
            </a:r>
          </a:p>
        </p:txBody>
      </p:sp>
    </p:spTree>
    <p:extLst>
      <p:ext uri="{BB962C8B-B14F-4D97-AF65-F5344CB8AC3E}">
        <p14:creationId xmlns:p14="http://schemas.microsoft.com/office/powerpoint/2010/main" val="42365780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95">
          <a:extLst>
            <a:ext uri="{FF2B5EF4-FFF2-40B4-BE49-F238E27FC236}">
              <a16:creationId xmlns:a16="http://schemas.microsoft.com/office/drawing/2014/main" id="{20827057-E40C-F648-E9D8-B02D1EADF220}"/>
            </a:ext>
          </a:extLst>
        </p:cNvPr>
        <p:cNvGrpSpPr/>
        <p:nvPr/>
      </p:nvGrpSpPr>
      <p:grpSpPr>
        <a:xfrm>
          <a:off x="0" y="0"/>
          <a:ext cx="0" cy="0"/>
          <a:chOff x="0" y="0"/>
          <a:chExt cx="0" cy="0"/>
        </a:xfrm>
      </p:grpSpPr>
      <p:sp>
        <p:nvSpPr>
          <p:cNvPr id="1898" name="Google Shape;1898;p46">
            <a:extLst>
              <a:ext uri="{FF2B5EF4-FFF2-40B4-BE49-F238E27FC236}">
                <a16:creationId xmlns:a16="http://schemas.microsoft.com/office/drawing/2014/main" id="{B5412D57-2429-1723-0DB0-BA6C2C5D466C}"/>
              </a:ext>
            </a:extLst>
          </p:cNvPr>
          <p:cNvSpPr/>
          <p:nvPr/>
        </p:nvSpPr>
        <p:spPr>
          <a:xfrm>
            <a:off x="1322702" y="174721"/>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s-MX">
                <a:solidFill>
                  <a:schemeClr val="lt1"/>
                </a:solidFill>
                <a:latin typeface="+mj-lt"/>
                <a:sym typeface="Be Vietnam Pro Black"/>
              </a:rPr>
              <a:t>Referencias técnicas</a:t>
            </a:r>
            <a:endParaRPr lang="es-MX">
              <a:solidFill>
                <a:schemeClr val="lt1"/>
              </a:solidFill>
              <a:latin typeface="+mj-lt"/>
            </a:endParaRPr>
          </a:p>
        </p:txBody>
      </p:sp>
      <p:sp>
        <p:nvSpPr>
          <p:cNvPr id="7" name="CuadroTexto 6">
            <a:extLst>
              <a:ext uri="{FF2B5EF4-FFF2-40B4-BE49-F238E27FC236}">
                <a16:creationId xmlns:a16="http://schemas.microsoft.com/office/drawing/2014/main" id="{5C43A9CF-7FA5-8A4A-015B-01FD77B7015B}"/>
              </a:ext>
            </a:extLst>
          </p:cNvPr>
          <p:cNvSpPr txBox="1"/>
          <p:nvPr/>
        </p:nvSpPr>
        <p:spPr>
          <a:xfrm>
            <a:off x="424206" y="737660"/>
            <a:ext cx="8210747" cy="352628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s-MX" sz="1000"/>
              <a:t>González, G. M., Reynoso, S. C., &amp; Alonso, J. P. H. (2024). </a:t>
            </a:r>
            <a:r>
              <a:rPr lang="es-MX" sz="1000" err="1"/>
              <a:t>Development</a:t>
            </a:r>
            <a:r>
              <a:rPr lang="es-MX" sz="1000"/>
              <a:t> </a:t>
            </a:r>
            <a:r>
              <a:rPr lang="es-MX" sz="1000" err="1"/>
              <a:t>of</a:t>
            </a:r>
            <a:r>
              <a:rPr lang="es-MX" sz="1000"/>
              <a:t> </a:t>
            </a:r>
            <a:r>
              <a:rPr lang="es-MX" sz="1000" err="1"/>
              <a:t>an</a:t>
            </a:r>
            <a:r>
              <a:rPr lang="es-MX" sz="1000"/>
              <a:t> </a:t>
            </a:r>
            <a:r>
              <a:rPr lang="es-MX" sz="1000" err="1"/>
              <a:t>Object</a:t>
            </a:r>
            <a:r>
              <a:rPr lang="es-MX" sz="1000"/>
              <a:t> </a:t>
            </a:r>
            <a:r>
              <a:rPr lang="es-MX" sz="1000" err="1"/>
              <a:t>Recognition-Based</a:t>
            </a:r>
            <a:r>
              <a:rPr lang="es-MX" sz="1000"/>
              <a:t> </a:t>
            </a:r>
            <a:r>
              <a:rPr lang="es-MX" sz="1000" err="1"/>
              <a:t>Assistance</a:t>
            </a:r>
            <a:r>
              <a:rPr lang="es-MX" sz="1000"/>
              <a:t> </a:t>
            </a:r>
            <a:r>
              <a:rPr lang="es-MX" sz="1000" err="1"/>
              <a:t>System</a:t>
            </a:r>
            <a:r>
              <a:rPr lang="es-MX" sz="1000"/>
              <a:t> </a:t>
            </a:r>
            <a:r>
              <a:rPr lang="es-MX" sz="1000" err="1"/>
              <a:t>for</a:t>
            </a:r>
            <a:r>
              <a:rPr lang="es-MX" sz="1000"/>
              <a:t> </a:t>
            </a:r>
            <a:r>
              <a:rPr lang="es-MX" sz="1000" err="1"/>
              <a:t>Surgical</a:t>
            </a:r>
            <a:r>
              <a:rPr lang="es-MX" sz="1000"/>
              <a:t> </a:t>
            </a:r>
            <a:r>
              <a:rPr lang="es-MX" sz="1000" err="1"/>
              <a:t>Instrumentation</a:t>
            </a:r>
            <a:r>
              <a:rPr lang="es-MX" sz="1000"/>
              <a:t> </a:t>
            </a:r>
            <a:r>
              <a:rPr lang="es-MX" sz="1000" err="1"/>
              <a:t>Using</a:t>
            </a:r>
            <a:r>
              <a:rPr lang="es-MX" sz="1000"/>
              <a:t> </a:t>
            </a:r>
            <a:r>
              <a:rPr lang="es-MX" sz="1000" err="1"/>
              <a:t>an</a:t>
            </a:r>
            <a:r>
              <a:rPr lang="es-MX" sz="1000"/>
              <a:t> UR5e </a:t>
            </a:r>
            <a:r>
              <a:rPr lang="es-MX" sz="1000" err="1"/>
              <a:t>Robotic</a:t>
            </a:r>
            <a:r>
              <a:rPr lang="es-MX" sz="1000"/>
              <a:t> </a:t>
            </a:r>
            <a:r>
              <a:rPr lang="es-MX" sz="1000" err="1"/>
              <a:t>Arm</a:t>
            </a:r>
            <a:r>
              <a:rPr lang="es-MX" sz="1000"/>
              <a:t>. 2024 IEEE International </a:t>
            </a:r>
            <a:r>
              <a:rPr lang="es-MX" sz="1000" err="1"/>
              <a:t>Conference</a:t>
            </a:r>
            <a:r>
              <a:rPr lang="es-MX" sz="1000"/>
              <a:t> </a:t>
            </a:r>
            <a:r>
              <a:rPr lang="es-MX" sz="1000" err="1"/>
              <a:t>on</a:t>
            </a:r>
            <a:r>
              <a:rPr lang="es-MX" sz="1000"/>
              <a:t> </a:t>
            </a:r>
            <a:r>
              <a:rPr lang="es-MX" sz="1000" err="1"/>
              <a:t>Engineering</a:t>
            </a:r>
            <a:r>
              <a:rPr lang="es-MX" sz="1000"/>
              <a:t> Veracruz (ICEV), Boca del Río, Veracruz, </a:t>
            </a:r>
            <a:r>
              <a:rPr lang="es-MX" sz="1000" err="1"/>
              <a:t>Mexico</a:t>
            </a:r>
            <a:r>
              <a:rPr lang="es-MX" sz="1000"/>
              <a:t>, pp. 1–6. https://doi.org/10.1109/ICEV63254.2024.10765997</a:t>
            </a:r>
          </a:p>
          <a:p>
            <a:pPr marL="171450" indent="-171450">
              <a:lnSpc>
                <a:spcPct val="150000"/>
              </a:lnSpc>
              <a:buFont typeface="Arial" panose="020B0604020202020204" pitchFamily="34" charset="0"/>
              <a:buChar char="•"/>
            </a:pPr>
            <a:r>
              <a:rPr lang="es-MX" sz="1000"/>
              <a:t>GitHub </a:t>
            </a:r>
            <a:r>
              <a:rPr lang="es-MX" sz="1000" err="1"/>
              <a:t>Repository</a:t>
            </a:r>
            <a:r>
              <a:rPr lang="es-MX" sz="1000"/>
              <a:t>. (</a:t>
            </a:r>
            <a:r>
              <a:rPr lang="es-MX" sz="1000" err="1"/>
              <a:t>n.d</a:t>
            </a:r>
            <a:r>
              <a:rPr lang="es-MX" sz="1000"/>
              <a:t>.). UR5_SRUB_NURSE </a:t>
            </a:r>
            <a:r>
              <a:rPr lang="es-MX" sz="1000" err="1"/>
              <a:t>project</a:t>
            </a:r>
            <a:r>
              <a:rPr lang="es-MX" sz="1000"/>
              <a:t>. https://github.com/JPHAJP/UR5_SRUB_NURSE/tree/main</a:t>
            </a:r>
          </a:p>
          <a:p>
            <a:pPr marL="171450" indent="-171450">
              <a:lnSpc>
                <a:spcPct val="150000"/>
              </a:lnSpc>
              <a:buFont typeface="Arial" panose="020B0604020202020204" pitchFamily="34" charset="0"/>
              <a:buChar char="•"/>
            </a:pPr>
            <a:r>
              <a:rPr lang="es-MX" sz="1000"/>
              <a:t>Intel </a:t>
            </a:r>
            <a:r>
              <a:rPr lang="es-MX" sz="1000" err="1"/>
              <a:t>Corporation</a:t>
            </a:r>
            <a:r>
              <a:rPr lang="es-MX" sz="1000"/>
              <a:t>. (2020). Intel </a:t>
            </a:r>
            <a:r>
              <a:rPr lang="es-MX" sz="1000" err="1"/>
              <a:t>RealSense</a:t>
            </a:r>
            <a:r>
              <a:rPr lang="es-MX" sz="1000"/>
              <a:t> D400 Series </a:t>
            </a:r>
            <a:r>
              <a:rPr lang="es-MX" sz="1000" err="1"/>
              <a:t>Datasheet</a:t>
            </a:r>
            <a:r>
              <a:rPr lang="es-MX" sz="1000"/>
              <a:t>. https://www.intelrealsense.com/wp-content/uploads/2020/06/Intel-RealSense-D400-Series-Datasheet-June-2020.pdf</a:t>
            </a:r>
          </a:p>
          <a:p>
            <a:pPr marL="171450" indent="-171450">
              <a:lnSpc>
                <a:spcPct val="150000"/>
              </a:lnSpc>
              <a:buFont typeface="Arial" panose="020B0604020202020204" pitchFamily="34" charset="0"/>
              <a:buChar char="•"/>
            </a:pPr>
            <a:r>
              <a:rPr lang="es-MX" sz="1000" err="1"/>
              <a:t>Kebria</a:t>
            </a:r>
            <a:r>
              <a:rPr lang="es-MX" sz="1000"/>
              <a:t>, P. M., et al. (2016). </a:t>
            </a:r>
            <a:r>
              <a:rPr lang="es-MX" sz="1000" err="1"/>
              <a:t>Kinematic</a:t>
            </a:r>
            <a:r>
              <a:rPr lang="es-MX" sz="1000"/>
              <a:t> and Dynamic </a:t>
            </a:r>
            <a:r>
              <a:rPr lang="es-MX" sz="1000" err="1"/>
              <a:t>Modelling</a:t>
            </a:r>
            <a:r>
              <a:rPr lang="es-MX" sz="1000"/>
              <a:t> </a:t>
            </a:r>
            <a:r>
              <a:rPr lang="es-MX" sz="1000" err="1"/>
              <a:t>of</a:t>
            </a:r>
            <a:r>
              <a:rPr lang="es-MX" sz="1000"/>
              <a:t> UR5 </a:t>
            </a:r>
            <a:r>
              <a:rPr lang="es-MX" sz="1000" err="1"/>
              <a:t>Manipulator</a:t>
            </a:r>
            <a:r>
              <a:rPr lang="es-MX" sz="1000"/>
              <a:t>. 2016 IEEE International </a:t>
            </a:r>
            <a:r>
              <a:rPr lang="es-MX" sz="1000" err="1"/>
              <a:t>Conference</a:t>
            </a:r>
            <a:r>
              <a:rPr lang="es-MX" sz="1000"/>
              <a:t> </a:t>
            </a:r>
            <a:r>
              <a:rPr lang="es-MX" sz="1000" err="1"/>
              <a:t>on</a:t>
            </a:r>
            <a:r>
              <a:rPr lang="es-MX" sz="1000"/>
              <a:t> </a:t>
            </a:r>
            <a:r>
              <a:rPr lang="es-MX" sz="1000" err="1"/>
              <a:t>Systems</a:t>
            </a:r>
            <a:r>
              <a:rPr lang="es-MX" sz="1000"/>
              <a:t>, Man, and </a:t>
            </a:r>
            <a:r>
              <a:rPr lang="es-MX" sz="1000" err="1"/>
              <a:t>Cybernetics</a:t>
            </a:r>
            <a:r>
              <a:rPr lang="es-MX" sz="1000"/>
              <a:t> (SMC). https://doi.org/10.1109/SMC.2016.7844896</a:t>
            </a:r>
          </a:p>
          <a:p>
            <a:pPr marL="171450" indent="-171450">
              <a:lnSpc>
                <a:spcPct val="150000"/>
              </a:lnSpc>
              <a:buFont typeface="Arial" panose="020B0604020202020204" pitchFamily="34" charset="0"/>
              <a:buChar char="•"/>
            </a:pPr>
            <a:r>
              <a:rPr lang="es-MX" sz="1000"/>
              <a:t>Meta AI. (</a:t>
            </a:r>
            <a:r>
              <a:rPr lang="es-MX" sz="1000" err="1"/>
              <a:t>n.d</a:t>
            </a:r>
            <a:r>
              <a:rPr lang="es-MX" sz="1000"/>
              <a:t>.). Meta Llama 3.1. https://ai.meta.com/blog/meta-llama-3-1/</a:t>
            </a:r>
          </a:p>
          <a:p>
            <a:pPr marL="171450" indent="-171450">
              <a:lnSpc>
                <a:spcPct val="150000"/>
              </a:lnSpc>
              <a:buFont typeface="Arial" panose="020B0604020202020204" pitchFamily="34" charset="0"/>
              <a:buChar char="•"/>
            </a:pPr>
            <a:r>
              <a:rPr lang="es-MX" sz="1000" err="1"/>
              <a:t>OpenAI</a:t>
            </a:r>
            <a:r>
              <a:rPr lang="es-MX" sz="1000"/>
              <a:t> </a:t>
            </a:r>
            <a:r>
              <a:rPr lang="es-MX" sz="1000" err="1"/>
              <a:t>Whisper</a:t>
            </a:r>
            <a:r>
              <a:rPr lang="es-MX" sz="1000"/>
              <a:t>. (</a:t>
            </a:r>
            <a:r>
              <a:rPr lang="es-MX" sz="1000" err="1"/>
              <a:t>n.d</a:t>
            </a:r>
            <a:r>
              <a:rPr lang="es-MX" sz="1000"/>
              <a:t>.). https://github.com/openai/whisper</a:t>
            </a:r>
          </a:p>
          <a:p>
            <a:pPr marL="171450" indent="-171450">
              <a:lnSpc>
                <a:spcPct val="150000"/>
              </a:lnSpc>
              <a:buFont typeface="Arial" panose="020B0604020202020204" pitchFamily="34" charset="0"/>
              <a:buChar char="•"/>
            </a:pPr>
            <a:r>
              <a:rPr lang="es-MX" sz="1000"/>
              <a:t>SDU </a:t>
            </a:r>
            <a:r>
              <a:rPr lang="es-MX" sz="1000" err="1"/>
              <a:t>Robotics</a:t>
            </a:r>
            <a:r>
              <a:rPr lang="es-MX" sz="1000"/>
              <a:t>. (</a:t>
            </a:r>
            <a:r>
              <a:rPr lang="es-MX" sz="1000" err="1"/>
              <a:t>n.d</a:t>
            </a:r>
            <a:r>
              <a:rPr lang="es-MX" sz="1000"/>
              <a:t>.). UR_RTDE </a:t>
            </a:r>
            <a:r>
              <a:rPr lang="es-MX" sz="1000" err="1"/>
              <a:t>Documentation</a:t>
            </a:r>
            <a:r>
              <a:rPr lang="es-MX" sz="1000"/>
              <a:t>. https://sdurobotics.gitlab.io/ur_rtde/index.html</a:t>
            </a:r>
          </a:p>
          <a:p>
            <a:pPr marL="171450" indent="-171450">
              <a:lnSpc>
                <a:spcPct val="150000"/>
              </a:lnSpc>
              <a:buFont typeface="Arial" panose="020B0604020202020204" pitchFamily="34" charset="0"/>
              <a:buChar char="•"/>
            </a:pPr>
            <a:r>
              <a:rPr lang="es-MX" sz="1000" err="1"/>
              <a:t>Ultralytics</a:t>
            </a:r>
            <a:r>
              <a:rPr lang="es-MX" sz="1000"/>
              <a:t>. (</a:t>
            </a:r>
            <a:r>
              <a:rPr lang="es-MX" sz="1000" err="1"/>
              <a:t>n.d</a:t>
            </a:r>
            <a:r>
              <a:rPr lang="es-MX" sz="1000"/>
              <a:t>.). https://www.ultralytics.com/es</a:t>
            </a:r>
          </a:p>
          <a:p>
            <a:pPr marL="171450" indent="-171450">
              <a:lnSpc>
                <a:spcPct val="150000"/>
              </a:lnSpc>
              <a:buFont typeface="Arial" panose="020B0604020202020204" pitchFamily="34" charset="0"/>
              <a:buChar char="•"/>
            </a:pPr>
            <a:r>
              <a:rPr lang="es-MX" sz="1000"/>
              <a:t>Universal Robots. (2019). OEM Control Box </a:t>
            </a:r>
            <a:r>
              <a:rPr lang="es-MX" sz="1000" err="1"/>
              <a:t>Installation</a:t>
            </a:r>
            <a:r>
              <a:rPr lang="es-MX" sz="1000"/>
              <a:t> Guide. https://jorgensen.pl/uploads/offer/Robotics/UR/OEM_Control_Box_Installation_Guide_en_20190815.pdf</a:t>
            </a:r>
          </a:p>
          <a:p>
            <a:pPr marL="171450" indent="-171450">
              <a:lnSpc>
                <a:spcPct val="150000"/>
              </a:lnSpc>
              <a:buFont typeface="Arial" panose="020B0604020202020204" pitchFamily="34" charset="0"/>
              <a:buChar char="•"/>
            </a:pPr>
            <a:r>
              <a:rPr lang="es-MX" sz="1000"/>
              <a:t>Universal Robots. (2024). UR5e RGB </a:t>
            </a:r>
            <a:r>
              <a:rPr lang="es-MX" sz="1000" err="1"/>
              <a:t>Fact</a:t>
            </a:r>
            <a:r>
              <a:rPr lang="es-MX" sz="1000"/>
              <a:t> </a:t>
            </a:r>
            <a:r>
              <a:rPr lang="es-MX" sz="1000" err="1"/>
              <a:t>Sheet</a:t>
            </a:r>
            <a:r>
              <a:rPr lang="es-MX" sz="1000"/>
              <a:t>. https://www.universal-robots.com/media/1807465/ur5e-rgb-fact-sheet-landscape-a4.pdf </a:t>
            </a:r>
          </a:p>
        </p:txBody>
      </p:sp>
    </p:spTree>
    <p:extLst>
      <p:ext uri="{BB962C8B-B14F-4D97-AF65-F5344CB8AC3E}">
        <p14:creationId xmlns:p14="http://schemas.microsoft.com/office/powerpoint/2010/main" val="14139053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a:latin typeface="+mj-lt"/>
              </a:rPr>
              <a:t>Agradecimientos</a:t>
            </a: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05</a:t>
            </a:r>
            <a:endParaRPr>
              <a:latin typeface="+mj-lt"/>
            </a:endParaRPr>
          </a:p>
        </p:txBody>
      </p:sp>
    </p:spTree>
    <p:extLst>
      <p:ext uri="{BB962C8B-B14F-4D97-AF65-F5344CB8AC3E}">
        <p14:creationId xmlns:p14="http://schemas.microsoft.com/office/powerpoint/2010/main" val="19175246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8"/>
          <p:cNvSpPr txBox="1">
            <a:spLocks noGrp="1"/>
          </p:cNvSpPr>
          <p:nvPr>
            <p:ph type="title"/>
          </p:nvPr>
        </p:nvSpPr>
        <p:spPr>
          <a:xfrm>
            <a:off x="720000" y="169290"/>
            <a:ext cx="7704000" cy="10615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a:latin typeface="+mj-lt"/>
              </a:rPr>
              <a:t>Proyecto de ASE 2 - Inteligencia Artificial - JETSON-NANO</a:t>
            </a:r>
          </a:p>
        </p:txBody>
      </p:sp>
      <p:sp>
        <p:nvSpPr>
          <p:cNvPr id="1603" name="Google Shape;1603;p38"/>
          <p:cNvSpPr txBox="1">
            <a:spLocks noGrp="1"/>
          </p:cNvSpPr>
          <p:nvPr>
            <p:ph type="subTitle" idx="1"/>
          </p:nvPr>
        </p:nvSpPr>
        <p:spPr>
          <a:xfrm>
            <a:off x="83459" y="1903136"/>
            <a:ext cx="4571668" cy="1337228"/>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r>
              <a:rPr lang="es-MX" sz="1400">
                <a:latin typeface="+mj-lt"/>
              </a:rPr>
              <a:t>Altamirano Canepa Omar (Ing. Mecatrónica)</a:t>
            </a:r>
          </a:p>
          <a:p>
            <a:pPr marL="285750" indent="-285750">
              <a:buFont typeface="Arial" panose="020B0604020202020204" pitchFamily="34" charset="0"/>
              <a:buChar char="•"/>
            </a:pPr>
            <a:r>
              <a:rPr lang="es-MX" sz="1400">
                <a:latin typeface="+mj-lt"/>
              </a:rPr>
              <a:t>Avendaño Bravo Juan Carlos (Ing. Mecatrónica)</a:t>
            </a:r>
          </a:p>
          <a:p>
            <a:pPr marL="285750" indent="-285750">
              <a:buFont typeface="Arial" panose="020B0604020202020204" pitchFamily="34" charset="0"/>
              <a:buChar char="•"/>
            </a:pPr>
            <a:r>
              <a:rPr lang="es-MX" sz="1400">
                <a:latin typeface="+mj-lt"/>
              </a:rPr>
              <a:t>Castro Reynoso Salvador (Ing. Mecatrónica)</a:t>
            </a:r>
          </a:p>
          <a:p>
            <a:pPr marL="285750" indent="-285750">
              <a:buFont typeface="Arial" panose="020B0604020202020204" pitchFamily="34" charset="0"/>
              <a:buChar char="•"/>
            </a:pPr>
            <a:r>
              <a:rPr lang="en" sz="1400">
                <a:latin typeface="+mj-lt"/>
              </a:rPr>
              <a:t>Hernández Alonso José Pablo </a:t>
            </a:r>
            <a:r>
              <a:rPr lang="es-MX" sz="1400">
                <a:latin typeface="+mj-lt"/>
              </a:rPr>
              <a:t>(Ing. Mecatrónica)</a:t>
            </a:r>
            <a:endParaRPr lang="en" sz="1400">
              <a:latin typeface="+mj-lt"/>
            </a:endParaRPr>
          </a:p>
          <a:p>
            <a:pPr marL="285750" indent="-285750">
              <a:buFont typeface="Arial" panose="020B0604020202020204" pitchFamily="34" charset="0"/>
              <a:buChar char="•"/>
            </a:pPr>
            <a:r>
              <a:rPr lang="en" sz="1400">
                <a:latin typeface="+mj-lt"/>
              </a:rPr>
              <a:t>Michel González Guillermo </a:t>
            </a:r>
            <a:r>
              <a:rPr lang="es-MX" sz="1400">
                <a:latin typeface="+mj-lt"/>
              </a:rPr>
              <a:t>(Ing. Biomédica)</a:t>
            </a:r>
            <a:endParaRPr lang="en" sz="1400">
              <a:latin typeface="+mj-lt"/>
            </a:endParaRPr>
          </a:p>
        </p:txBody>
      </p:sp>
      <p:sp>
        <p:nvSpPr>
          <p:cNvPr id="25" name="Google Shape;1601;p38">
            <a:extLst>
              <a:ext uri="{FF2B5EF4-FFF2-40B4-BE49-F238E27FC236}">
                <a16:creationId xmlns:a16="http://schemas.microsoft.com/office/drawing/2014/main" id="{B92A7EBF-DEF5-967E-B5A6-C64C19739FDC}"/>
              </a:ext>
            </a:extLst>
          </p:cNvPr>
          <p:cNvSpPr txBox="1">
            <a:spLocks/>
          </p:cNvSpPr>
          <p:nvPr/>
        </p:nvSpPr>
        <p:spPr>
          <a:xfrm>
            <a:off x="125540" y="1464740"/>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Miembros</a:t>
            </a:r>
          </a:p>
        </p:txBody>
      </p:sp>
      <p:sp>
        <p:nvSpPr>
          <p:cNvPr id="26" name="Google Shape;1601;p38">
            <a:extLst>
              <a:ext uri="{FF2B5EF4-FFF2-40B4-BE49-F238E27FC236}">
                <a16:creationId xmlns:a16="http://schemas.microsoft.com/office/drawing/2014/main" id="{FFE660BA-760C-EED3-A84A-47E3BF285542}"/>
              </a:ext>
            </a:extLst>
          </p:cNvPr>
          <p:cNvSpPr txBox="1">
            <a:spLocks/>
          </p:cNvSpPr>
          <p:nvPr/>
        </p:nvSpPr>
        <p:spPr>
          <a:xfrm>
            <a:off x="5202380" y="1464739"/>
            <a:ext cx="348441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Asesores</a:t>
            </a:r>
          </a:p>
        </p:txBody>
      </p:sp>
      <p:sp>
        <p:nvSpPr>
          <p:cNvPr id="27" name="Google Shape;1603;p38">
            <a:extLst>
              <a:ext uri="{FF2B5EF4-FFF2-40B4-BE49-F238E27FC236}">
                <a16:creationId xmlns:a16="http://schemas.microsoft.com/office/drawing/2014/main" id="{DA936C8F-424D-ECDA-1442-17D9C4E9F428}"/>
              </a:ext>
            </a:extLst>
          </p:cNvPr>
          <p:cNvSpPr txBox="1">
            <a:spLocks/>
          </p:cNvSpPr>
          <p:nvPr/>
        </p:nvSpPr>
        <p:spPr>
          <a:xfrm>
            <a:off x="5202381" y="1903136"/>
            <a:ext cx="3484418" cy="1068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a:latin typeface="+mj-lt"/>
              </a:rPr>
              <a:t>Mtro. Huber Girón Nieto</a:t>
            </a:r>
          </a:p>
          <a:p>
            <a:pPr marL="285750" indent="-285750">
              <a:buFont typeface="Arial" panose="020B0604020202020204" pitchFamily="34" charset="0"/>
              <a:buChar char="•"/>
            </a:pPr>
            <a:r>
              <a:rPr lang="es-MX" sz="1400">
                <a:latin typeface="+mj-lt"/>
              </a:rPr>
              <a:t>Ing. Rafael Pérez Aguirre</a:t>
            </a:r>
          </a:p>
          <a:p>
            <a:pPr marL="285750" indent="-285750">
              <a:buFont typeface="Arial" panose="020B0604020202020204" pitchFamily="34" charset="0"/>
              <a:buChar char="•"/>
            </a:pPr>
            <a:r>
              <a:rPr lang="es-MX" sz="1400">
                <a:latin typeface="+mj-lt"/>
              </a:rPr>
              <a:t>Ing. Oliver Ochoa García</a:t>
            </a:r>
          </a:p>
          <a:p>
            <a:pPr marL="285750" indent="-285750">
              <a:buFont typeface="Arial" panose="020B0604020202020204" pitchFamily="34" charset="0"/>
              <a:buChar char="•"/>
            </a:pPr>
            <a:r>
              <a:rPr lang="es-MX" sz="1400">
                <a:latin typeface="+mj-lt"/>
              </a:rPr>
              <a:t>Dra. Nora del Rocío </a:t>
            </a:r>
            <a:r>
              <a:rPr lang="es-MX" sz="1400" err="1">
                <a:latin typeface="+mj-lt"/>
              </a:rPr>
              <a:t>Morúa</a:t>
            </a:r>
            <a:r>
              <a:rPr lang="es-MX" sz="1400">
                <a:latin typeface="+mj-lt"/>
              </a:rPr>
              <a:t> Álvarez</a:t>
            </a:r>
            <a:endParaRPr lang="en" sz="1400">
              <a:latin typeface="+mj-lt"/>
            </a:endParaRPr>
          </a:p>
        </p:txBody>
      </p:sp>
      <p:sp>
        <p:nvSpPr>
          <p:cNvPr id="32" name="Google Shape;1601;p38">
            <a:extLst>
              <a:ext uri="{FF2B5EF4-FFF2-40B4-BE49-F238E27FC236}">
                <a16:creationId xmlns:a16="http://schemas.microsoft.com/office/drawing/2014/main" id="{12B63331-390F-49A1-F209-153EEC60EFF8}"/>
              </a:ext>
            </a:extLst>
          </p:cNvPr>
          <p:cNvSpPr txBox="1">
            <a:spLocks/>
          </p:cNvSpPr>
          <p:nvPr/>
        </p:nvSpPr>
        <p:spPr>
          <a:xfrm>
            <a:off x="2140952" y="3533288"/>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Participación del proyecto</a:t>
            </a:r>
          </a:p>
        </p:txBody>
      </p:sp>
      <p:sp>
        <p:nvSpPr>
          <p:cNvPr id="33" name="Google Shape;1603;p38">
            <a:extLst>
              <a:ext uri="{FF2B5EF4-FFF2-40B4-BE49-F238E27FC236}">
                <a16:creationId xmlns:a16="http://schemas.microsoft.com/office/drawing/2014/main" id="{60BBAFF9-F1CB-0DFB-87A3-890755E6E8D1}"/>
              </a:ext>
            </a:extLst>
          </p:cNvPr>
          <p:cNvSpPr txBox="1">
            <a:spLocks/>
          </p:cNvSpPr>
          <p:nvPr/>
        </p:nvSpPr>
        <p:spPr>
          <a:xfrm>
            <a:off x="2119912" y="3826117"/>
            <a:ext cx="457166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err="1">
                <a:latin typeface="+mj-lt"/>
              </a:rPr>
              <a:t>ExpoIbero</a:t>
            </a:r>
            <a:r>
              <a:rPr lang="es-MX" sz="1400">
                <a:latin typeface="+mj-lt"/>
              </a:rPr>
              <a:t> (2° lugar)</a:t>
            </a:r>
            <a:endParaRPr lang="en" sz="1400">
              <a:latin typeface="+mj-l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00">
          <a:extLst>
            <a:ext uri="{FF2B5EF4-FFF2-40B4-BE49-F238E27FC236}">
              <a16:creationId xmlns:a16="http://schemas.microsoft.com/office/drawing/2014/main" id="{DA3D2B54-8E02-D25E-789F-BBDFA61E4E20}"/>
            </a:ext>
          </a:extLst>
        </p:cNvPr>
        <p:cNvGrpSpPr/>
        <p:nvPr/>
      </p:nvGrpSpPr>
      <p:grpSpPr>
        <a:xfrm>
          <a:off x="0" y="0"/>
          <a:ext cx="0" cy="0"/>
          <a:chOff x="0" y="0"/>
          <a:chExt cx="0" cy="0"/>
        </a:xfrm>
      </p:grpSpPr>
      <p:sp>
        <p:nvSpPr>
          <p:cNvPr id="1601" name="Google Shape;1601;p38">
            <a:extLst>
              <a:ext uri="{FF2B5EF4-FFF2-40B4-BE49-F238E27FC236}">
                <a16:creationId xmlns:a16="http://schemas.microsoft.com/office/drawing/2014/main" id="{E7F5A68F-B7AB-66D4-1A73-88668BC15FE2}"/>
              </a:ext>
            </a:extLst>
          </p:cNvPr>
          <p:cNvSpPr txBox="1">
            <a:spLocks noGrp="1"/>
          </p:cNvSpPr>
          <p:nvPr>
            <p:ph type="title"/>
          </p:nvPr>
        </p:nvSpPr>
        <p:spPr>
          <a:xfrm>
            <a:off x="720000" y="169290"/>
            <a:ext cx="7704000" cy="703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a:latin typeface="+mj-lt"/>
              </a:rPr>
              <a:t>Tecnología e instrumentación médica 1:</a:t>
            </a:r>
          </a:p>
        </p:txBody>
      </p:sp>
      <p:sp>
        <p:nvSpPr>
          <p:cNvPr id="1603" name="Google Shape;1603;p38">
            <a:extLst>
              <a:ext uri="{FF2B5EF4-FFF2-40B4-BE49-F238E27FC236}">
                <a16:creationId xmlns:a16="http://schemas.microsoft.com/office/drawing/2014/main" id="{01EAFA10-E030-E763-39E4-67C0B714D7AB}"/>
              </a:ext>
            </a:extLst>
          </p:cNvPr>
          <p:cNvSpPr txBox="1">
            <a:spLocks noGrp="1"/>
          </p:cNvSpPr>
          <p:nvPr>
            <p:ph type="subTitle" idx="1"/>
          </p:nvPr>
        </p:nvSpPr>
        <p:spPr>
          <a:xfrm>
            <a:off x="83459" y="1376663"/>
            <a:ext cx="4571668" cy="668614"/>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r>
              <a:rPr lang="es-MX" sz="1400">
                <a:latin typeface="+mj-lt"/>
              </a:rPr>
              <a:t>Castro Reynoso Salvador (Ing. Mecatrónica)</a:t>
            </a:r>
          </a:p>
          <a:p>
            <a:pPr marL="285750" indent="-285750">
              <a:buFont typeface="Arial" panose="020B0604020202020204" pitchFamily="34" charset="0"/>
              <a:buChar char="•"/>
            </a:pPr>
            <a:r>
              <a:rPr lang="en" sz="1400">
                <a:latin typeface="+mj-lt"/>
              </a:rPr>
              <a:t>Michel González Guillermo </a:t>
            </a:r>
            <a:r>
              <a:rPr lang="es-MX" sz="1400">
                <a:latin typeface="+mj-lt"/>
              </a:rPr>
              <a:t>(Ing. Biomédica)</a:t>
            </a:r>
            <a:endParaRPr lang="en" sz="1400">
              <a:latin typeface="+mj-lt"/>
            </a:endParaRPr>
          </a:p>
        </p:txBody>
      </p:sp>
      <p:sp>
        <p:nvSpPr>
          <p:cNvPr id="25" name="Google Shape;1601;p38">
            <a:extLst>
              <a:ext uri="{FF2B5EF4-FFF2-40B4-BE49-F238E27FC236}">
                <a16:creationId xmlns:a16="http://schemas.microsoft.com/office/drawing/2014/main" id="{C59C0A7B-BE08-DC3F-6443-691A91594BC6}"/>
              </a:ext>
            </a:extLst>
          </p:cNvPr>
          <p:cNvSpPr txBox="1">
            <a:spLocks/>
          </p:cNvSpPr>
          <p:nvPr/>
        </p:nvSpPr>
        <p:spPr>
          <a:xfrm>
            <a:off x="125539" y="938267"/>
            <a:ext cx="4931369"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Miembros</a:t>
            </a:r>
          </a:p>
        </p:txBody>
      </p:sp>
      <p:sp>
        <p:nvSpPr>
          <p:cNvPr id="26" name="Google Shape;1601;p38">
            <a:extLst>
              <a:ext uri="{FF2B5EF4-FFF2-40B4-BE49-F238E27FC236}">
                <a16:creationId xmlns:a16="http://schemas.microsoft.com/office/drawing/2014/main" id="{E51E60CA-866A-471E-DF7D-56CC6B8D70FF}"/>
              </a:ext>
            </a:extLst>
          </p:cNvPr>
          <p:cNvSpPr txBox="1">
            <a:spLocks/>
          </p:cNvSpPr>
          <p:nvPr/>
        </p:nvSpPr>
        <p:spPr>
          <a:xfrm>
            <a:off x="5202380" y="938266"/>
            <a:ext cx="348441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Asesores</a:t>
            </a:r>
          </a:p>
        </p:txBody>
      </p:sp>
      <p:sp>
        <p:nvSpPr>
          <p:cNvPr id="27" name="Google Shape;1603;p38">
            <a:extLst>
              <a:ext uri="{FF2B5EF4-FFF2-40B4-BE49-F238E27FC236}">
                <a16:creationId xmlns:a16="http://schemas.microsoft.com/office/drawing/2014/main" id="{FC4C7A98-CF69-785D-20D3-C1740CBDE29B}"/>
              </a:ext>
            </a:extLst>
          </p:cNvPr>
          <p:cNvSpPr txBox="1">
            <a:spLocks/>
          </p:cNvSpPr>
          <p:nvPr/>
        </p:nvSpPr>
        <p:spPr>
          <a:xfrm>
            <a:off x="5202381" y="1376663"/>
            <a:ext cx="3484418" cy="1068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a:latin typeface="+mj-lt"/>
              </a:rPr>
              <a:t>Mtro. Huber Girón Nieto</a:t>
            </a:r>
          </a:p>
          <a:p>
            <a:pPr marL="285750" indent="-285750">
              <a:buFont typeface="Arial" panose="020B0604020202020204" pitchFamily="34" charset="0"/>
              <a:buChar char="•"/>
            </a:pPr>
            <a:r>
              <a:rPr lang="es-MX" sz="1400">
                <a:latin typeface="+mj-lt"/>
              </a:rPr>
              <a:t>Ing. Rafael Pérez Aguirre</a:t>
            </a:r>
          </a:p>
          <a:p>
            <a:pPr marL="285750" indent="-285750">
              <a:buFont typeface="Arial" panose="020B0604020202020204" pitchFamily="34" charset="0"/>
              <a:buChar char="•"/>
            </a:pPr>
            <a:r>
              <a:rPr lang="es-MX" sz="1400">
                <a:latin typeface="+mj-lt"/>
              </a:rPr>
              <a:t>Ing. Oliver Ochoa García</a:t>
            </a:r>
          </a:p>
          <a:p>
            <a:pPr marL="285750" indent="-285750">
              <a:buFont typeface="Arial" panose="020B0604020202020204" pitchFamily="34" charset="0"/>
              <a:buChar char="•"/>
            </a:pPr>
            <a:r>
              <a:rPr lang="es-MX" sz="1400">
                <a:latin typeface="+mj-lt"/>
              </a:rPr>
              <a:t>Mtra. Laura Duran Fernández</a:t>
            </a:r>
            <a:endParaRPr lang="en" sz="1400">
              <a:latin typeface="+mj-lt"/>
            </a:endParaRPr>
          </a:p>
        </p:txBody>
      </p:sp>
      <p:sp>
        <p:nvSpPr>
          <p:cNvPr id="2" name="Google Shape;1601;p38">
            <a:extLst>
              <a:ext uri="{FF2B5EF4-FFF2-40B4-BE49-F238E27FC236}">
                <a16:creationId xmlns:a16="http://schemas.microsoft.com/office/drawing/2014/main" id="{9FC5B5B6-B167-A1D1-1DFB-A10FAA076936}"/>
              </a:ext>
            </a:extLst>
          </p:cNvPr>
          <p:cNvSpPr txBox="1">
            <a:spLocks/>
          </p:cNvSpPr>
          <p:nvPr/>
        </p:nvSpPr>
        <p:spPr>
          <a:xfrm>
            <a:off x="104499" y="2279004"/>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Colaboradores</a:t>
            </a:r>
          </a:p>
        </p:txBody>
      </p:sp>
      <p:sp>
        <p:nvSpPr>
          <p:cNvPr id="3" name="Google Shape;1603;p38">
            <a:extLst>
              <a:ext uri="{FF2B5EF4-FFF2-40B4-BE49-F238E27FC236}">
                <a16:creationId xmlns:a16="http://schemas.microsoft.com/office/drawing/2014/main" id="{FBBEBF7A-6355-F40A-760A-7CAAF0BDEAEF}"/>
              </a:ext>
            </a:extLst>
          </p:cNvPr>
          <p:cNvSpPr txBox="1">
            <a:spLocks/>
          </p:cNvSpPr>
          <p:nvPr/>
        </p:nvSpPr>
        <p:spPr>
          <a:xfrm>
            <a:off x="83459" y="2601170"/>
            <a:ext cx="457166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n" sz="1400">
                <a:latin typeface="+mj-lt"/>
              </a:rPr>
              <a:t>José Pablo Hernández Alonso </a:t>
            </a:r>
            <a:r>
              <a:rPr lang="es-MX" sz="1400">
                <a:latin typeface="+mj-lt"/>
              </a:rPr>
              <a:t>(Ing. Mecatrónica)</a:t>
            </a:r>
            <a:endParaRPr lang="en" sz="1400">
              <a:latin typeface="+mj-lt"/>
            </a:endParaRPr>
          </a:p>
        </p:txBody>
      </p:sp>
      <p:sp>
        <p:nvSpPr>
          <p:cNvPr id="4" name="Google Shape;1601;p38">
            <a:extLst>
              <a:ext uri="{FF2B5EF4-FFF2-40B4-BE49-F238E27FC236}">
                <a16:creationId xmlns:a16="http://schemas.microsoft.com/office/drawing/2014/main" id="{7F45777F-0F60-8144-DE6F-50B68D459614}"/>
              </a:ext>
            </a:extLst>
          </p:cNvPr>
          <p:cNvSpPr txBox="1">
            <a:spLocks/>
          </p:cNvSpPr>
          <p:nvPr/>
        </p:nvSpPr>
        <p:spPr>
          <a:xfrm>
            <a:off x="2140952" y="3401670"/>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Participación del proyecto</a:t>
            </a:r>
          </a:p>
        </p:txBody>
      </p:sp>
      <p:sp>
        <p:nvSpPr>
          <p:cNvPr id="5" name="Google Shape;1603;p38">
            <a:extLst>
              <a:ext uri="{FF2B5EF4-FFF2-40B4-BE49-F238E27FC236}">
                <a16:creationId xmlns:a16="http://schemas.microsoft.com/office/drawing/2014/main" id="{81015FBB-5346-0F67-69E4-61A8617F7B6B}"/>
              </a:ext>
            </a:extLst>
          </p:cNvPr>
          <p:cNvSpPr txBox="1">
            <a:spLocks/>
          </p:cNvSpPr>
          <p:nvPr/>
        </p:nvSpPr>
        <p:spPr>
          <a:xfrm>
            <a:off x="2119912" y="3763773"/>
            <a:ext cx="457166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err="1">
                <a:latin typeface="+mj-lt"/>
              </a:rPr>
              <a:t>ExpoIbero</a:t>
            </a:r>
            <a:endParaRPr lang="en" sz="1400">
              <a:latin typeface="+mj-lt"/>
            </a:endParaRPr>
          </a:p>
        </p:txBody>
      </p:sp>
    </p:spTree>
    <p:extLst>
      <p:ext uri="{BB962C8B-B14F-4D97-AF65-F5344CB8AC3E}">
        <p14:creationId xmlns:p14="http://schemas.microsoft.com/office/powerpoint/2010/main" val="31806776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00">
          <a:extLst>
            <a:ext uri="{FF2B5EF4-FFF2-40B4-BE49-F238E27FC236}">
              <a16:creationId xmlns:a16="http://schemas.microsoft.com/office/drawing/2014/main" id="{2AFFEC78-2F7A-B182-4AB4-89992EFF73C1}"/>
            </a:ext>
          </a:extLst>
        </p:cNvPr>
        <p:cNvGrpSpPr/>
        <p:nvPr/>
      </p:nvGrpSpPr>
      <p:grpSpPr>
        <a:xfrm>
          <a:off x="0" y="0"/>
          <a:ext cx="0" cy="0"/>
          <a:chOff x="0" y="0"/>
          <a:chExt cx="0" cy="0"/>
        </a:xfrm>
      </p:grpSpPr>
      <p:sp>
        <p:nvSpPr>
          <p:cNvPr id="1601" name="Google Shape;1601;p38">
            <a:extLst>
              <a:ext uri="{FF2B5EF4-FFF2-40B4-BE49-F238E27FC236}">
                <a16:creationId xmlns:a16="http://schemas.microsoft.com/office/drawing/2014/main" id="{1D99992E-1032-453C-F4B1-6DB298939573}"/>
              </a:ext>
            </a:extLst>
          </p:cNvPr>
          <p:cNvSpPr txBox="1">
            <a:spLocks noGrp="1"/>
          </p:cNvSpPr>
          <p:nvPr>
            <p:ph type="title"/>
          </p:nvPr>
        </p:nvSpPr>
        <p:spPr>
          <a:xfrm>
            <a:off x="720000" y="169290"/>
            <a:ext cx="7704000" cy="7035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800">
                <a:latin typeface="+mj-lt"/>
              </a:rPr>
              <a:t>Tecnología e instrumentación médica 2:</a:t>
            </a:r>
          </a:p>
        </p:txBody>
      </p:sp>
      <p:sp>
        <p:nvSpPr>
          <p:cNvPr id="1603" name="Google Shape;1603;p38">
            <a:extLst>
              <a:ext uri="{FF2B5EF4-FFF2-40B4-BE49-F238E27FC236}">
                <a16:creationId xmlns:a16="http://schemas.microsoft.com/office/drawing/2014/main" id="{142FB27D-BDE7-C1B5-4C54-FB006E9C662A}"/>
              </a:ext>
            </a:extLst>
          </p:cNvPr>
          <p:cNvSpPr txBox="1">
            <a:spLocks noGrp="1"/>
          </p:cNvSpPr>
          <p:nvPr>
            <p:ph type="subTitle" idx="1"/>
          </p:nvPr>
        </p:nvSpPr>
        <p:spPr>
          <a:xfrm>
            <a:off x="83457" y="1425153"/>
            <a:ext cx="4966523" cy="668614"/>
          </a:xfrm>
          <a:prstGeom prst="rect">
            <a:avLst/>
          </a:prstGeom>
        </p:spPr>
        <p:txBody>
          <a:bodyPr spcFirstLastPara="1" wrap="square" lIns="91425" tIns="91425" rIns="91425" bIns="91425" anchor="b" anchorCtr="0">
            <a:noAutofit/>
          </a:bodyPr>
          <a:lstStyle/>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endParaRPr lang="en" sz="1400">
              <a:latin typeface="+mj-lt"/>
            </a:endParaRPr>
          </a:p>
          <a:p>
            <a:pPr marL="285750" indent="-285750">
              <a:buFont typeface="Arial" panose="020B0604020202020204" pitchFamily="34" charset="0"/>
              <a:buChar char="•"/>
            </a:pPr>
            <a:r>
              <a:rPr lang="es-MX" sz="1400">
                <a:latin typeface="+mj-lt"/>
              </a:rPr>
              <a:t>José Pablo Hernández Alonso (Ing. Mecatrónica)</a:t>
            </a:r>
          </a:p>
          <a:p>
            <a:pPr marL="285750" indent="-285750">
              <a:buFont typeface="Arial" panose="020B0604020202020204" pitchFamily="34" charset="0"/>
              <a:buChar char="•"/>
            </a:pPr>
            <a:r>
              <a:rPr lang="es-MX" sz="1400">
                <a:latin typeface="+mj-lt"/>
              </a:rPr>
              <a:t>Aldo Cova Martínez</a:t>
            </a:r>
            <a:r>
              <a:rPr lang="en" sz="1400">
                <a:latin typeface="+mj-lt"/>
              </a:rPr>
              <a:t> </a:t>
            </a:r>
            <a:r>
              <a:rPr lang="es-MX" sz="1400">
                <a:latin typeface="+mj-lt"/>
              </a:rPr>
              <a:t>(Ing. Sistemas Computacionales)</a:t>
            </a:r>
            <a:endParaRPr lang="en" sz="1400">
              <a:latin typeface="+mj-lt"/>
            </a:endParaRPr>
          </a:p>
        </p:txBody>
      </p:sp>
      <p:sp>
        <p:nvSpPr>
          <p:cNvPr id="25" name="Google Shape;1601;p38">
            <a:extLst>
              <a:ext uri="{FF2B5EF4-FFF2-40B4-BE49-F238E27FC236}">
                <a16:creationId xmlns:a16="http://schemas.microsoft.com/office/drawing/2014/main" id="{30C64C8A-62F5-AFAA-43DD-8B64DF908770}"/>
              </a:ext>
            </a:extLst>
          </p:cNvPr>
          <p:cNvSpPr txBox="1">
            <a:spLocks/>
          </p:cNvSpPr>
          <p:nvPr/>
        </p:nvSpPr>
        <p:spPr>
          <a:xfrm>
            <a:off x="125539" y="986757"/>
            <a:ext cx="4924441"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Miembros</a:t>
            </a:r>
          </a:p>
        </p:txBody>
      </p:sp>
      <p:sp>
        <p:nvSpPr>
          <p:cNvPr id="26" name="Google Shape;1601;p38">
            <a:extLst>
              <a:ext uri="{FF2B5EF4-FFF2-40B4-BE49-F238E27FC236}">
                <a16:creationId xmlns:a16="http://schemas.microsoft.com/office/drawing/2014/main" id="{8360D4E5-0C7A-0AC3-F12A-26AAD4AEDF30}"/>
              </a:ext>
            </a:extLst>
          </p:cNvPr>
          <p:cNvSpPr txBox="1">
            <a:spLocks/>
          </p:cNvSpPr>
          <p:nvPr/>
        </p:nvSpPr>
        <p:spPr>
          <a:xfrm>
            <a:off x="5202380" y="986756"/>
            <a:ext cx="348441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Asesores</a:t>
            </a:r>
          </a:p>
        </p:txBody>
      </p:sp>
      <p:sp>
        <p:nvSpPr>
          <p:cNvPr id="27" name="Google Shape;1603;p38">
            <a:extLst>
              <a:ext uri="{FF2B5EF4-FFF2-40B4-BE49-F238E27FC236}">
                <a16:creationId xmlns:a16="http://schemas.microsoft.com/office/drawing/2014/main" id="{D1A7D34A-EF0E-AE7D-6D44-C959EC523148}"/>
              </a:ext>
            </a:extLst>
          </p:cNvPr>
          <p:cNvSpPr txBox="1">
            <a:spLocks/>
          </p:cNvSpPr>
          <p:nvPr/>
        </p:nvSpPr>
        <p:spPr>
          <a:xfrm>
            <a:off x="5202381" y="1425153"/>
            <a:ext cx="3484418" cy="1068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a:latin typeface="+mj-lt"/>
              </a:rPr>
              <a:t>Mtro. Huber Girón Nieto</a:t>
            </a:r>
          </a:p>
          <a:p>
            <a:pPr marL="285750" indent="-285750">
              <a:buFont typeface="Arial" panose="020B0604020202020204" pitchFamily="34" charset="0"/>
              <a:buChar char="•"/>
            </a:pPr>
            <a:r>
              <a:rPr lang="es-MX" sz="1400">
                <a:latin typeface="+mj-lt"/>
              </a:rPr>
              <a:t>Ing. Rafael Pérez Aguirre</a:t>
            </a:r>
          </a:p>
          <a:p>
            <a:pPr marL="285750" indent="-285750">
              <a:buFont typeface="Arial" panose="020B0604020202020204" pitchFamily="34" charset="0"/>
              <a:buChar char="•"/>
            </a:pPr>
            <a:r>
              <a:rPr lang="es-MX" sz="1400">
                <a:latin typeface="+mj-lt"/>
              </a:rPr>
              <a:t>Ing. Oliver Ochoa García</a:t>
            </a:r>
          </a:p>
          <a:p>
            <a:pPr marL="285750" indent="-285750">
              <a:buFont typeface="Arial" panose="020B0604020202020204" pitchFamily="34" charset="0"/>
              <a:buChar char="•"/>
            </a:pPr>
            <a:r>
              <a:rPr lang="es-MX" sz="1400">
                <a:latin typeface="+mj-lt"/>
              </a:rPr>
              <a:t>Mtra. Laura Duran Fernández</a:t>
            </a:r>
            <a:endParaRPr lang="en" sz="1400">
              <a:latin typeface="+mj-lt"/>
            </a:endParaRPr>
          </a:p>
        </p:txBody>
      </p:sp>
      <p:sp>
        <p:nvSpPr>
          <p:cNvPr id="2" name="Google Shape;1603;p38">
            <a:extLst>
              <a:ext uri="{FF2B5EF4-FFF2-40B4-BE49-F238E27FC236}">
                <a16:creationId xmlns:a16="http://schemas.microsoft.com/office/drawing/2014/main" id="{75428D43-3F3A-7C7E-ED81-3B6605728463}"/>
              </a:ext>
            </a:extLst>
          </p:cNvPr>
          <p:cNvSpPr txBox="1">
            <a:spLocks/>
          </p:cNvSpPr>
          <p:nvPr/>
        </p:nvSpPr>
        <p:spPr>
          <a:xfrm>
            <a:off x="83459" y="2977033"/>
            <a:ext cx="4571668" cy="1400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a:latin typeface="+mj-lt"/>
              </a:rPr>
              <a:t>Castro Reynoso Salvador (Ing. Mecatrónica)</a:t>
            </a:r>
          </a:p>
          <a:p>
            <a:pPr marL="285750" indent="-285750">
              <a:buFont typeface="Arial" panose="020B0604020202020204" pitchFamily="34" charset="0"/>
              <a:buChar char="•"/>
            </a:pPr>
            <a:r>
              <a:rPr lang="en" sz="1400">
                <a:latin typeface="+mj-lt"/>
              </a:rPr>
              <a:t>Michel González Guillermo </a:t>
            </a:r>
            <a:r>
              <a:rPr lang="es-MX" sz="1400">
                <a:latin typeface="+mj-lt"/>
              </a:rPr>
              <a:t>(Ing. Biomédica)</a:t>
            </a:r>
          </a:p>
          <a:p>
            <a:pPr marL="285750" indent="-285750">
              <a:buFont typeface="Arial" panose="020B0604020202020204" pitchFamily="34" charset="0"/>
              <a:buChar char="•"/>
            </a:pPr>
            <a:r>
              <a:rPr lang="es-MX" sz="1400">
                <a:latin typeface="+mj-lt"/>
              </a:rPr>
              <a:t>Javier </a:t>
            </a:r>
            <a:r>
              <a:rPr lang="es-MX" sz="1400" err="1">
                <a:latin typeface="+mj-lt"/>
              </a:rPr>
              <a:t>Atlixqueño</a:t>
            </a:r>
            <a:r>
              <a:rPr lang="es-MX" sz="1400">
                <a:latin typeface="+mj-lt"/>
              </a:rPr>
              <a:t> Bárcenas (Ing. Biomédica)</a:t>
            </a:r>
          </a:p>
          <a:p>
            <a:pPr marL="285750" indent="-285750">
              <a:buFont typeface="Arial" panose="020B0604020202020204" pitchFamily="34" charset="0"/>
              <a:buChar char="•"/>
            </a:pPr>
            <a:r>
              <a:rPr lang="es-MX" sz="1400">
                <a:latin typeface="+mj-lt"/>
              </a:rPr>
              <a:t>Alexia Hernández Arciniega (Ing. Biomédica)</a:t>
            </a:r>
          </a:p>
          <a:p>
            <a:pPr marL="285750" indent="-285750">
              <a:buFont typeface="Arial" panose="020B0604020202020204" pitchFamily="34" charset="0"/>
              <a:buChar char="•"/>
            </a:pPr>
            <a:r>
              <a:rPr lang="es-MX" sz="1400">
                <a:latin typeface="+mj-lt"/>
              </a:rPr>
              <a:t>Juan Carlos Jiménez Molina (Ing. Biomédica)</a:t>
            </a:r>
          </a:p>
          <a:p>
            <a:pPr marL="285750" indent="-285750">
              <a:buFont typeface="Arial" panose="020B0604020202020204" pitchFamily="34" charset="0"/>
              <a:buChar char="•"/>
            </a:pPr>
            <a:r>
              <a:rPr lang="es-MX" sz="1400">
                <a:latin typeface="+mj-lt"/>
              </a:rPr>
              <a:t>Noe Aguirre Gallegos (Ing. Mecatrónica)</a:t>
            </a:r>
          </a:p>
          <a:p>
            <a:pPr marL="285750" indent="-285750">
              <a:buFont typeface="Arial" panose="020B0604020202020204" pitchFamily="34" charset="0"/>
              <a:buChar char="•"/>
            </a:pPr>
            <a:endParaRPr lang="es-MX" sz="1400">
              <a:latin typeface="+mj-lt"/>
            </a:endParaRPr>
          </a:p>
          <a:p>
            <a:pPr marL="285750" indent="-285750">
              <a:buFont typeface="Arial" panose="020B0604020202020204" pitchFamily="34" charset="0"/>
              <a:buChar char="•"/>
            </a:pPr>
            <a:endParaRPr lang="es-MX" sz="1400">
              <a:latin typeface="+mj-lt"/>
            </a:endParaRPr>
          </a:p>
          <a:p>
            <a:pPr marL="285750" indent="-285750">
              <a:buFont typeface="Arial" panose="020B0604020202020204" pitchFamily="34" charset="0"/>
              <a:buChar char="•"/>
            </a:pPr>
            <a:endParaRPr lang="en" sz="1400">
              <a:latin typeface="+mj-lt"/>
            </a:endParaRPr>
          </a:p>
        </p:txBody>
      </p:sp>
      <p:sp>
        <p:nvSpPr>
          <p:cNvPr id="3" name="Google Shape;1601;p38">
            <a:extLst>
              <a:ext uri="{FF2B5EF4-FFF2-40B4-BE49-F238E27FC236}">
                <a16:creationId xmlns:a16="http://schemas.microsoft.com/office/drawing/2014/main" id="{32A957F8-7819-FFAA-07F3-6E3ADC22ADBE}"/>
              </a:ext>
            </a:extLst>
          </p:cNvPr>
          <p:cNvSpPr txBox="1">
            <a:spLocks/>
          </p:cNvSpPr>
          <p:nvPr/>
        </p:nvSpPr>
        <p:spPr>
          <a:xfrm>
            <a:off x="104499" y="2622113"/>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Colaboradores</a:t>
            </a:r>
          </a:p>
        </p:txBody>
      </p:sp>
      <p:sp>
        <p:nvSpPr>
          <p:cNvPr id="4" name="Google Shape;1601;p38">
            <a:extLst>
              <a:ext uri="{FF2B5EF4-FFF2-40B4-BE49-F238E27FC236}">
                <a16:creationId xmlns:a16="http://schemas.microsoft.com/office/drawing/2014/main" id="{FBECB633-35C2-FC9D-3516-1989D5A1A916}"/>
              </a:ext>
            </a:extLst>
          </p:cNvPr>
          <p:cNvSpPr txBox="1">
            <a:spLocks/>
          </p:cNvSpPr>
          <p:nvPr/>
        </p:nvSpPr>
        <p:spPr>
          <a:xfrm>
            <a:off x="4399243" y="2626217"/>
            <a:ext cx="4529588" cy="4383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s-MX" sz="2000" i="1" u="sng">
                <a:latin typeface="+mj-lt"/>
              </a:rPr>
              <a:t>Participación del proyecto</a:t>
            </a:r>
          </a:p>
        </p:txBody>
      </p:sp>
      <p:sp>
        <p:nvSpPr>
          <p:cNvPr id="5" name="Google Shape;1603;p38">
            <a:extLst>
              <a:ext uri="{FF2B5EF4-FFF2-40B4-BE49-F238E27FC236}">
                <a16:creationId xmlns:a16="http://schemas.microsoft.com/office/drawing/2014/main" id="{A1E8AC95-F9F2-9E08-30FA-C24FFE211F5D}"/>
              </a:ext>
            </a:extLst>
          </p:cNvPr>
          <p:cNvSpPr txBox="1">
            <a:spLocks/>
          </p:cNvSpPr>
          <p:nvPr/>
        </p:nvSpPr>
        <p:spPr>
          <a:xfrm>
            <a:off x="4572000" y="2962325"/>
            <a:ext cx="4571668" cy="1400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Raleway"/>
              <a:buNone/>
              <a:defRPr sz="1800" b="0" i="0" u="none" strike="noStrike" cap="none">
                <a:solidFill>
                  <a:schemeClr val="lt1"/>
                </a:solidFill>
                <a:latin typeface="Be Vietnam Pro Black"/>
                <a:ea typeface="Be Vietnam Pro Black"/>
                <a:cs typeface="Be Vietnam Pro Black"/>
                <a:sym typeface="Be Vietnam Pro Black"/>
              </a:defRPr>
            </a:lvl1pPr>
            <a:lvl2pPr marL="914400" marR="0" lvl="1"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s-MX" sz="1400" err="1">
                <a:latin typeface="+mj-lt"/>
              </a:rPr>
              <a:t>ExpoIbero</a:t>
            </a:r>
            <a:endParaRPr lang="es-MX" sz="1400">
              <a:latin typeface="+mj-lt"/>
            </a:endParaRPr>
          </a:p>
          <a:p>
            <a:pPr marL="285750" indent="-285750">
              <a:buFont typeface="Arial" panose="020B0604020202020204" pitchFamily="34" charset="0"/>
              <a:buChar char="•"/>
            </a:pPr>
            <a:r>
              <a:rPr lang="es-MX" sz="1400">
                <a:latin typeface="+mj-lt"/>
              </a:rPr>
              <a:t>CONITACS</a:t>
            </a:r>
          </a:p>
          <a:p>
            <a:pPr marL="285750" indent="-285750">
              <a:buFont typeface="Arial" panose="020B0604020202020204" pitchFamily="34" charset="0"/>
              <a:buChar char="•"/>
            </a:pPr>
            <a:r>
              <a:rPr lang="es-MX" sz="1400">
                <a:latin typeface="+mj-lt"/>
              </a:rPr>
              <a:t>IEEE (</a:t>
            </a:r>
            <a:r>
              <a:rPr lang="es-MX" sz="1400" err="1">
                <a:latin typeface="+mj-lt"/>
              </a:rPr>
              <a:t>Robotics</a:t>
            </a:r>
            <a:r>
              <a:rPr lang="es-MX" sz="1400">
                <a:latin typeface="+mj-lt"/>
              </a:rPr>
              <a:t>)</a:t>
            </a:r>
          </a:p>
          <a:p>
            <a:pPr marL="285750" indent="-285750">
              <a:buFont typeface="Arial" panose="020B0604020202020204" pitchFamily="34" charset="0"/>
              <a:buChar char="•"/>
            </a:pPr>
            <a:endParaRPr lang="es-MX" sz="1400">
              <a:latin typeface="+mj-lt"/>
            </a:endParaRPr>
          </a:p>
          <a:p>
            <a:pPr marL="285750" indent="-285750">
              <a:buFont typeface="Arial" panose="020B0604020202020204" pitchFamily="34" charset="0"/>
              <a:buChar char="•"/>
            </a:pPr>
            <a:endParaRPr lang="es-MX" sz="1400">
              <a:latin typeface="+mj-lt"/>
            </a:endParaRPr>
          </a:p>
          <a:p>
            <a:pPr marL="285750" indent="-285750">
              <a:buFont typeface="Arial" panose="020B0604020202020204" pitchFamily="34" charset="0"/>
              <a:buChar char="•"/>
            </a:pPr>
            <a:endParaRPr lang="en" sz="1400">
              <a:latin typeface="+mj-lt"/>
            </a:endParaRPr>
          </a:p>
        </p:txBody>
      </p:sp>
    </p:spTree>
    <p:extLst>
      <p:ext uri="{BB962C8B-B14F-4D97-AF65-F5344CB8AC3E}">
        <p14:creationId xmlns:p14="http://schemas.microsoft.com/office/powerpoint/2010/main" val="3713534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609600" y="532948"/>
            <a:ext cx="7805483" cy="572700"/>
          </a:xfrm>
          <a:prstGeom prst="rect">
            <a:avLst/>
          </a:prstGeom>
        </p:spPr>
        <p:txBody>
          <a:bodyPr spcFirstLastPara="1" wrap="square" lIns="91425" tIns="91425" rIns="91425" bIns="91425" anchor="b" anchorCtr="0">
            <a:noAutofit/>
          </a:bodyPr>
          <a:lstStyle/>
          <a:p>
            <a:r>
              <a:rPr lang="es-MX" sz="2800">
                <a:latin typeface="+mj-lt"/>
              </a:rPr>
              <a:t>Enfoque de sector y problema</a:t>
            </a:r>
            <a:endParaRPr lang="es-MX">
              <a:latin typeface="+mj-lt"/>
            </a:endParaRPr>
          </a:p>
        </p:txBody>
      </p:sp>
      <p:sp>
        <p:nvSpPr>
          <p:cNvPr id="13" name="CuadroTexto 12">
            <a:extLst>
              <a:ext uri="{FF2B5EF4-FFF2-40B4-BE49-F238E27FC236}">
                <a16:creationId xmlns:a16="http://schemas.microsoft.com/office/drawing/2014/main" id="{DAA4CDA8-F2AB-E053-64AC-32C296F096E5}"/>
              </a:ext>
            </a:extLst>
          </p:cNvPr>
          <p:cNvSpPr txBox="1"/>
          <p:nvPr/>
        </p:nvSpPr>
        <p:spPr>
          <a:xfrm>
            <a:off x="489902" y="1002665"/>
            <a:ext cx="7920672" cy="48474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b="1"/>
              <a:t>Contexto del sector: Cirugías ambulatorias y entrega de instrumentos</a:t>
            </a:r>
          </a:p>
          <a:p>
            <a:endParaRPr lang="es-ES" sz="1100" b="1"/>
          </a:p>
          <a:p>
            <a:pPr marL="171450" indent="-171450">
              <a:buFont typeface="Arial"/>
              <a:buChar char="•"/>
            </a:pPr>
            <a:r>
              <a:rPr lang="es-ES" sz="1100" b="1"/>
              <a:t>Normas y precisión en hospitales</a:t>
            </a:r>
            <a:r>
              <a:rPr lang="es-ES" sz="1100"/>
              <a:t>: La entrega de instrumentos en quirófano debe seguir estrictas normas establecidas por el hospital para asegurar la correcta ejecución del procedimiento.</a:t>
            </a:r>
          </a:p>
          <a:p>
            <a:pPr marL="171450" indent="-171450">
              <a:buChar char="•"/>
            </a:pPr>
            <a:endParaRPr lang="es-ES" sz="1100"/>
          </a:p>
          <a:p>
            <a:pPr marL="171450" indent="-171450">
              <a:buChar char="•"/>
            </a:pPr>
            <a:r>
              <a:rPr lang="es-ES" sz="1100" b="1"/>
              <a:t>Orden preciso de los instrumentos</a:t>
            </a:r>
            <a:r>
              <a:rPr lang="es-ES" sz="1100"/>
              <a:t>: Los cirujanos utilizan una secuencia específica de instrumentos (desde bisturí, pinzas, hasta suturas) dependiendo del tipo de intervención. Un pequeño error en el orden o en la entrega puede resultar en demoras o problemas durante la cirugía.</a:t>
            </a:r>
          </a:p>
          <a:p>
            <a:pPr marL="285750" indent="-285750" algn="l">
              <a:buFont typeface="Arial"/>
              <a:buChar char="•"/>
            </a:pPr>
            <a:endParaRPr lang="es-ES" sz="1100"/>
          </a:p>
          <a:p>
            <a:r>
              <a:rPr lang="es-ES" sz="1100" b="1"/>
              <a:t>Problemática del proceso quirúrgico actual</a:t>
            </a:r>
          </a:p>
          <a:p>
            <a:endParaRPr lang="es-ES" sz="1100" b="1"/>
          </a:p>
          <a:p>
            <a:pPr marL="171450" indent="-171450">
              <a:buChar char="•"/>
            </a:pPr>
            <a:r>
              <a:rPr lang="es-ES" sz="1100" b="1"/>
              <a:t>Limitación de tiempo y recursos en hospitales públicos</a:t>
            </a:r>
            <a:r>
              <a:rPr lang="es-ES" sz="1100"/>
              <a:t>: En hospitales públicos de segundo nivel, existe una gran demanda de cirugías ambulatorias, pero a menudo cuentan con capacidad limitada de personal quirúrgico. Esto puede causar retrasos y sobrecarga en los equipos médicos, afectando la eficiencia y seguridad en la cirugía.</a:t>
            </a:r>
          </a:p>
          <a:p>
            <a:pPr marL="171450" indent="-171450">
              <a:buChar char="•"/>
            </a:pPr>
            <a:endParaRPr lang="es-ES" sz="1100"/>
          </a:p>
          <a:p>
            <a:pPr marL="171450" indent="-171450">
              <a:buChar char="•"/>
            </a:pPr>
            <a:r>
              <a:rPr lang="es-ES" sz="1100" b="1"/>
              <a:t>Alta rotación de pacientes en hospitales privados</a:t>
            </a:r>
            <a:r>
              <a:rPr lang="es-ES" sz="1100"/>
              <a:t>: En hospitales privados y clínicas especializadas en cirugía ambulatoria, se maneja una gran rotación de pacientes. Esto aumenta la presión sobre el equipo quirúrgico, que debe ser capaz de realizar las intervenciones de forma rápida y precisa, sin comprometer la calidad de la atención.</a:t>
            </a:r>
          </a:p>
          <a:p>
            <a:pPr marL="171450" indent="-171450">
              <a:buChar char="•"/>
            </a:pPr>
            <a:endParaRPr lang="es-ES" sz="1100">
              <a:solidFill>
                <a:schemeClr val="bg1"/>
              </a:solidFill>
            </a:endParaRPr>
          </a:p>
          <a:p>
            <a:pPr marL="171450" indent="-171450">
              <a:buChar char="•"/>
            </a:pPr>
            <a:r>
              <a:rPr lang="en-US" sz="1100" b="1">
                <a:solidFill>
                  <a:schemeClr val="bg1"/>
                </a:solidFill>
                <a:latin typeface="Open Sans 2"/>
                <a:cs typeface="Open Sans 2"/>
              </a:rPr>
              <a:t>El </a:t>
            </a:r>
            <a:r>
              <a:rPr lang="en-US" sz="1100" b="1" err="1">
                <a:solidFill>
                  <a:schemeClr val="bg1"/>
                </a:solidFill>
                <a:latin typeface="Open Sans 2"/>
                <a:cs typeface="Open Sans 2"/>
              </a:rPr>
              <a:t>tiempo</a:t>
            </a:r>
            <a:r>
              <a:rPr lang="en-US" sz="1100" b="1">
                <a:solidFill>
                  <a:schemeClr val="bg1"/>
                </a:solidFill>
                <a:latin typeface="Open Sans 2"/>
                <a:cs typeface="Open Sans 2"/>
              </a:rPr>
              <a:t> de </a:t>
            </a:r>
            <a:r>
              <a:rPr lang="en-US" sz="1100" b="1" err="1">
                <a:solidFill>
                  <a:schemeClr val="bg1"/>
                </a:solidFill>
                <a:latin typeface="Open Sans 2"/>
                <a:cs typeface="Open Sans 2"/>
              </a:rPr>
              <a:t>instrumentación</a:t>
            </a:r>
            <a:r>
              <a:rPr lang="en-US" sz="1100" b="1">
                <a:solidFill>
                  <a:schemeClr val="bg1"/>
                </a:solidFill>
                <a:latin typeface="Open Sans 2"/>
                <a:cs typeface="Open Sans 2"/>
              </a:rPr>
              <a:t>:</a:t>
            </a:r>
            <a:r>
              <a:rPr lang="en-US" sz="1100">
                <a:solidFill>
                  <a:schemeClr val="bg1"/>
                </a:solidFill>
                <a:latin typeface="Open Sans 2"/>
                <a:cs typeface="Open Sans 2"/>
              </a:rPr>
              <a:t> es de </a:t>
            </a:r>
            <a:r>
              <a:rPr lang="en-US" sz="1100" err="1">
                <a:solidFill>
                  <a:schemeClr val="bg1"/>
                </a:solidFill>
                <a:latin typeface="Open Sans 2"/>
                <a:cs typeface="Open Sans 2"/>
              </a:rPr>
              <a:t>aproximadamente</a:t>
            </a:r>
            <a:r>
              <a:rPr lang="en-US" sz="1100">
                <a:solidFill>
                  <a:schemeClr val="bg1"/>
                </a:solidFill>
                <a:latin typeface="Open Sans 2"/>
                <a:cs typeface="Open Sans 2"/>
              </a:rPr>
              <a:t> 4 </a:t>
            </a:r>
            <a:r>
              <a:rPr lang="en-US" sz="1100" err="1">
                <a:solidFill>
                  <a:schemeClr val="bg1"/>
                </a:solidFill>
                <a:latin typeface="Open Sans 2"/>
                <a:cs typeface="Open Sans 2"/>
              </a:rPr>
              <a:t>segundos</a:t>
            </a:r>
            <a:r>
              <a:rPr lang="en-US" sz="1100">
                <a:solidFill>
                  <a:schemeClr val="bg1"/>
                </a:solidFill>
                <a:latin typeface="Open Sans 2"/>
                <a:cs typeface="Open Sans 2"/>
              </a:rPr>
              <a:t> </a:t>
            </a:r>
            <a:r>
              <a:rPr lang="en-US" sz="1100" err="1">
                <a:solidFill>
                  <a:schemeClr val="bg1"/>
                </a:solidFill>
                <a:latin typeface="Open Sans 2"/>
                <a:cs typeface="Open Sans 2"/>
              </a:rPr>
              <a:t>dependiendo</a:t>
            </a:r>
            <a:r>
              <a:rPr lang="en-US" sz="1100">
                <a:solidFill>
                  <a:schemeClr val="bg1"/>
                </a:solidFill>
                <a:latin typeface="Open Sans 2"/>
                <a:cs typeface="Open Sans 2"/>
              </a:rPr>
              <a:t> de </a:t>
            </a:r>
            <a:r>
              <a:rPr lang="en-US" sz="1100" err="1">
                <a:solidFill>
                  <a:schemeClr val="bg1"/>
                </a:solidFill>
                <a:latin typeface="Open Sans 2"/>
                <a:cs typeface="Open Sans 2"/>
              </a:rPr>
              <a:t>varios</a:t>
            </a:r>
            <a:r>
              <a:rPr lang="en-US" sz="1100">
                <a:solidFill>
                  <a:schemeClr val="bg1"/>
                </a:solidFill>
                <a:latin typeface="Open Sans 2"/>
                <a:cs typeface="Open Sans 2"/>
              </a:rPr>
              <a:t> </a:t>
            </a:r>
            <a:r>
              <a:rPr lang="en-US" sz="1100" err="1">
                <a:solidFill>
                  <a:schemeClr val="bg1"/>
                </a:solidFill>
                <a:latin typeface="Open Sans 2"/>
                <a:cs typeface="Open Sans 2"/>
              </a:rPr>
              <a:t>factores</a:t>
            </a:r>
            <a:r>
              <a:rPr lang="en-US" sz="1100">
                <a:solidFill>
                  <a:schemeClr val="bg1"/>
                </a:solidFill>
                <a:latin typeface="Open Sans 2"/>
                <a:cs typeface="Open Sans 2"/>
              </a:rPr>
              <a:t> </a:t>
            </a:r>
            <a:r>
              <a:rPr lang="en-US" sz="1100" err="1">
                <a:solidFill>
                  <a:schemeClr val="bg1"/>
                </a:solidFill>
                <a:latin typeface="Open Sans 2"/>
                <a:cs typeface="Open Sans 2"/>
              </a:rPr>
              <a:t>como</a:t>
            </a:r>
            <a:r>
              <a:rPr lang="en-US" sz="1100">
                <a:solidFill>
                  <a:schemeClr val="bg1"/>
                </a:solidFill>
                <a:latin typeface="Open Sans 2"/>
                <a:cs typeface="Open Sans 2"/>
              </a:rPr>
              <a:t> </a:t>
            </a:r>
            <a:r>
              <a:rPr lang="en-US" sz="1100" err="1">
                <a:solidFill>
                  <a:schemeClr val="bg1"/>
                </a:solidFill>
                <a:latin typeface="Open Sans 2"/>
                <a:cs typeface="Open Sans 2"/>
              </a:rPr>
              <a:t>tipo</a:t>
            </a:r>
            <a:r>
              <a:rPr lang="en-US" sz="1100">
                <a:solidFill>
                  <a:schemeClr val="bg1"/>
                </a:solidFill>
                <a:latin typeface="Open Sans 2"/>
                <a:cs typeface="Open Sans 2"/>
              </a:rPr>
              <a:t> de </a:t>
            </a:r>
            <a:r>
              <a:rPr lang="en-US" sz="1100" err="1">
                <a:solidFill>
                  <a:schemeClr val="bg1"/>
                </a:solidFill>
                <a:latin typeface="Open Sans 2"/>
                <a:cs typeface="Open Sans 2"/>
              </a:rPr>
              <a:t>cirugía</a:t>
            </a:r>
            <a:r>
              <a:rPr lang="en-US" sz="1100">
                <a:solidFill>
                  <a:schemeClr val="bg1"/>
                </a:solidFill>
                <a:latin typeface="Open Sans 2"/>
                <a:cs typeface="Open Sans 2"/>
              </a:rPr>
              <a:t>, </a:t>
            </a:r>
            <a:r>
              <a:rPr lang="en-US" sz="1100" err="1">
                <a:solidFill>
                  <a:schemeClr val="bg1"/>
                </a:solidFill>
                <a:latin typeface="Open Sans 2"/>
                <a:cs typeface="Open Sans 2"/>
              </a:rPr>
              <a:t>Experiencia</a:t>
            </a:r>
            <a:r>
              <a:rPr lang="en-US" sz="1100">
                <a:solidFill>
                  <a:schemeClr val="bg1"/>
                </a:solidFill>
                <a:latin typeface="Open Sans 2"/>
                <a:cs typeface="Open Sans 2"/>
              </a:rPr>
              <a:t>, </a:t>
            </a:r>
            <a:r>
              <a:rPr lang="en-US" sz="1100" err="1">
                <a:solidFill>
                  <a:schemeClr val="bg1"/>
                </a:solidFill>
                <a:latin typeface="Open Sans 2"/>
                <a:cs typeface="Open Sans 2"/>
              </a:rPr>
              <a:t>Entrenamiento</a:t>
            </a:r>
            <a:r>
              <a:rPr lang="en-US" sz="1100">
                <a:solidFill>
                  <a:schemeClr val="bg1"/>
                </a:solidFill>
                <a:latin typeface="Open Sans 2"/>
                <a:cs typeface="Open Sans 2"/>
              </a:rPr>
              <a:t>, Organización del </a:t>
            </a:r>
            <a:r>
              <a:rPr lang="en-US" sz="1100" err="1">
                <a:solidFill>
                  <a:schemeClr val="bg1"/>
                </a:solidFill>
                <a:latin typeface="Open Sans 2"/>
                <a:cs typeface="Open Sans 2"/>
              </a:rPr>
              <a:t>equipo</a:t>
            </a:r>
            <a:r>
              <a:rPr lang="en-US" sz="1100">
                <a:solidFill>
                  <a:schemeClr val="bg1"/>
                </a:solidFill>
                <a:latin typeface="Open Sans 2"/>
                <a:cs typeface="Open Sans 2"/>
              </a:rPr>
              <a:t>.</a:t>
            </a:r>
            <a:br>
              <a:rPr lang="en-US" sz="1000">
                <a:solidFill>
                  <a:schemeClr val="bg1"/>
                </a:solidFill>
                <a:latin typeface="Open Sans 2"/>
                <a:cs typeface="Open Sans 2"/>
              </a:rPr>
            </a:br>
            <a:endParaRPr lang="en-US" sz="1000">
              <a:solidFill>
                <a:schemeClr val="bg1"/>
              </a:solidFill>
              <a:latin typeface="Open Sans 2"/>
              <a:cs typeface="Open Sans 2"/>
            </a:endParaRPr>
          </a:p>
          <a:p>
            <a:pPr marL="171450" indent="-171450">
              <a:buChar char="•"/>
            </a:pPr>
            <a:endParaRPr lang="en-US" sz="1000">
              <a:latin typeface="Open Sans 2"/>
              <a:cs typeface="Open Sans 2"/>
            </a:endParaRPr>
          </a:p>
          <a:p>
            <a:pPr marL="171450" indent="-171450">
              <a:buChar char="•"/>
            </a:pPr>
            <a:endParaRPr lang="es-ES" sz="1000"/>
          </a:p>
          <a:p>
            <a:endParaRPr lang="es-ES" sz="1000"/>
          </a:p>
          <a:p>
            <a:endParaRPr lang="es-ES" sz="1000"/>
          </a:p>
          <a:p>
            <a:pPr marL="285750" indent="-285750">
              <a:buChar char="•"/>
            </a:pPr>
            <a:endParaRPr lang="es-ES"/>
          </a:p>
          <a:p>
            <a:endParaRPr lang="es-ES"/>
          </a:p>
        </p:txBody>
      </p:sp>
    </p:spTree>
    <p:extLst>
      <p:ext uri="{BB962C8B-B14F-4D97-AF65-F5344CB8AC3E}">
        <p14:creationId xmlns:p14="http://schemas.microsoft.com/office/powerpoint/2010/main" val="407486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a:latin typeface="+mj-lt"/>
              </a:rPr>
              <a:t>Costos y amortización</a:t>
            </a:r>
          </a:p>
        </p:txBody>
      </p:sp>
    </p:spTree>
    <p:extLst>
      <p:ext uri="{BB962C8B-B14F-4D97-AF65-F5344CB8AC3E}">
        <p14:creationId xmlns:p14="http://schemas.microsoft.com/office/powerpoint/2010/main" val="189088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5" name="Google Shape;1529;p34">
            <a:extLst>
              <a:ext uri="{FF2B5EF4-FFF2-40B4-BE49-F238E27FC236}">
                <a16:creationId xmlns:a16="http://schemas.microsoft.com/office/drawing/2014/main" id="{5905FC0E-7044-BD08-342C-E43546879077}"/>
              </a:ext>
            </a:extLst>
          </p:cNvPr>
          <p:cNvSpPr txBox="1">
            <a:spLocks noGrp="1"/>
          </p:cNvSpPr>
          <p:nvPr>
            <p:ph type="title"/>
          </p:nvPr>
        </p:nvSpPr>
        <p:spPr>
          <a:xfrm>
            <a:off x="609600" y="532948"/>
            <a:ext cx="7805483" cy="572700"/>
          </a:xfrm>
          <a:prstGeom prst="rect">
            <a:avLst/>
          </a:prstGeom>
        </p:spPr>
        <p:txBody>
          <a:bodyPr spcFirstLastPara="1" wrap="square" lIns="91425" tIns="91425" rIns="91425" bIns="91425" anchor="b" anchorCtr="0">
            <a:noAutofit/>
          </a:bodyPr>
          <a:lstStyle/>
          <a:p>
            <a:pPr algn="l"/>
            <a:r>
              <a:rPr lang="es-MX" sz="2800">
                <a:latin typeface="+mj-lt"/>
              </a:rPr>
              <a:t>Costos de componentes de PC y robot </a:t>
            </a:r>
            <a:endParaRPr lang="es-ES"/>
          </a:p>
        </p:txBody>
      </p:sp>
      <p:graphicFrame>
        <p:nvGraphicFramePr>
          <p:cNvPr id="7" name="Tabla 6">
            <a:extLst>
              <a:ext uri="{FF2B5EF4-FFF2-40B4-BE49-F238E27FC236}">
                <a16:creationId xmlns:a16="http://schemas.microsoft.com/office/drawing/2014/main" id="{9155D927-4687-6F0D-1C8C-33B58E7BA833}"/>
              </a:ext>
            </a:extLst>
          </p:cNvPr>
          <p:cNvGraphicFramePr>
            <a:graphicFrameLocks noGrp="1"/>
          </p:cNvGraphicFramePr>
          <p:nvPr>
            <p:extLst>
              <p:ext uri="{D42A27DB-BD31-4B8C-83A1-F6EECF244321}">
                <p14:modId xmlns:p14="http://schemas.microsoft.com/office/powerpoint/2010/main" val="521277101"/>
              </p:ext>
            </p:extLst>
          </p:nvPr>
        </p:nvGraphicFramePr>
        <p:xfrm>
          <a:off x="732692" y="1186961"/>
          <a:ext cx="7543728" cy="2903579"/>
        </p:xfrm>
        <a:graphic>
          <a:graphicData uri="http://schemas.openxmlformats.org/drawingml/2006/table">
            <a:tbl>
              <a:tblPr bandRow="1">
                <a:tableStyleId>{496166E8-2D11-479C-B91A-1AE0CB28155B}</a:tableStyleId>
              </a:tblPr>
              <a:tblGrid>
                <a:gridCol w="1885932">
                  <a:extLst>
                    <a:ext uri="{9D8B030D-6E8A-4147-A177-3AD203B41FA5}">
                      <a16:colId xmlns:a16="http://schemas.microsoft.com/office/drawing/2014/main" val="3832801252"/>
                    </a:ext>
                  </a:extLst>
                </a:gridCol>
                <a:gridCol w="1885932">
                  <a:extLst>
                    <a:ext uri="{9D8B030D-6E8A-4147-A177-3AD203B41FA5}">
                      <a16:colId xmlns:a16="http://schemas.microsoft.com/office/drawing/2014/main" val="1103374420"/>
                    </a:ext>
                  </a:extLst>
                </a:gridCol>
                <a:gridCol w="1885932">
                  <a:extLst>
                    <a:ext uri="{9D8B030D-6E8A-4147-A177-3AD203B41FA5}">
                      <a16:colId xmlns:a16="http://schemas.microsoft.com/office/drawing/2014/main" val="2104393802"/>
                    </a:ext>
                  </a:extLst>
                </a:gridCol>
                <a:gridCol w="1885932">
                  <a:extLst>
                    <a:ext uri="{9D8B030D-6E8A-4147-A177-3AD203B41FA5}">
                      <a16:colId xmlns:a16="http://schemas.microsoft.com/office/drawing/2014/main" val="2483705323"/>
                    </a:ext>
                  </a:extLst>
                </a:gridCol>
              </a:tblGrid>
              <a:tr h="262515">
                <a:tc>
                  <a:txBody>
                    <a:bodyPr/>
                    <a:lstStyle/>
                    <a:p>
                      <a:r>
                        <a:rPr lang="es-ES" sz="800" b="1"/>
                        <a:t>Producto</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r>
                        <a:rPr lang="es-ES" sz="800" b="1"/>
                        <a:t>Descripción</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r>
                        <a:rPr lang="es-ES" sz="800" b="1"/>
                        <a:t>Rango de Precio (USD)</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r>
                        <a:rPr lang="es-ES" sz="800" b="1"/>
                        <a:t>Rango de Precio (MXN)</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extLst>
                  <a:ext uri="{0D108BD9-81ED-4DB2-BD59-A6C34878D82A}">
                    <a16:rowId xmlns:a16="http://schemas.microsoft.com/office/drawing/2014/main" val="3215202665"/>
                  </a:ext>
                </a:extLst>
              </a:tr>
              <a:tr h="405706">
                <a:tc>
                  <a:txBody>
                    <a:bodyPr/>
                    <a:lstStyle/>
                    <a:p>
                      <a:r>
                        <a:rPr lang="es-ES" sz="800" b="1"/>
                        <a:t>UR5 (</a:t>
                      </a:r>
                      <a:r>
                        <a:rPr lang="es-ES" sz="800" b="1" err="1"/>
                        <a:t>Robotic</a:t>
                      </a:r>
                      <a:r>
                        <a:rPr lang="es-ES" sz="800" b="1"/>
                        <a:t> </a:t>
                      </a:r>
                      <a:r>
                        <a:rPr lang="es-ES" sz="800" b="1" err="1"/>
                        <a:t>Arm</a:t>
                      </a:r>
                      <a:r>
                        <a:rPr lang="es-ES" sz="800" b="1"/>
                        <a:t>)</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Robot colaborativo de Universal Robots y distribuidores autorizados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$35,000 - $50,000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08767957"/>
                  </a:ext>
                </a:extLst>
              </a:tr>
              <a:tr h="405706">
                <a:tc>
                  <a:txBody>
                    <a:bodyPr/>
                    <a:lstStyle/>
                    <a:p>
                      <a:r>
                        <a:rPr lang="es-ES" sz="800" b="1"/>
                        <a:t>PC Gama Alta (NVIDIA A4000 / RTX 4050 Super + Componentes)</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Computadora de alta gama con componentes para tareas pesadas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73139727"/>
                  </a:ext>
                </a:extLst>
              </a:tr>
              <a:tr h="405706">
                <a:tc>
                  <a:txBody>
                    <a:bodyPr/>
                    <a:lstStyle/>
                    <a:p>
                      <a:r>
                        <a:rPr lang="es-ES" sz="800" b="1"/>
                        <a:t>Procesador (CPU) Intel Core i9 12ª Gen</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CPU Intel Core i9 (12ª generación)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$400 - $600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$7,600 - $11,400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2944369"/>
                  </a:ext>
                </a:extLst>
              </a:tr>
              <a:tr h="373886">
                <a:tc>
                  <a:txBody>
                    <a:bodyPr/>
                    <a:lstStyle/>
                    <a:p>
                      <a:r>
                        <a:rPr lang="es-ES" sz="800" b="1"/>
                        <a:t>Tarjeta Gráfica (GPU)</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NVIDIA RTX A4000 o RTX 4050 Super</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A4000: $1,000 - $1,500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A4000: $19,000 - $28,500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65377596"/>
                  </a:ext>
                </a:extLst>
              </a:tr>
              <a:tr h="262515">
                <a:tc>
                  <a:txBody>
                    <a:bodyPr/>
                    <a:lstStyle/>
                    <a:p>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RTX 4050 Super: $400 - $600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RTX 4050 Super: $7,600 - $11,400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01732033"/>
                  </a:ext>
                </a:extLst>
              </a:tr>
              <a:tr h="262515">
                <a:tc>
                  <a:txBody>
                    <a:bodyPr/>
                    <a:lstStyle/>
                    <a:p>
                      <a:r>
                        <a:rPr lang="es-ES" sz="800" b="1"/>
                        <a:t>Placa Base (</a:t>
                      </a:r>
                      <a:r>
                        <a:rPr lang="es-ES" sz="800" b="1" err="1"/>
                        <a:t>Motherboard</a:t>
                      </a:r>
                      <a:r>
                        <a:rPr lang="es-ES" sz="800" b="1"/>
                        <a:t>)</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Compatible con Intel Core i9</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$200 - $400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$3,800 - $7,600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02350524"/>
                  </a:ext>
                </a:extLst>
              </a:tr>
              <a:tr h="262515">
                <a:tc>
                  <a:txBody>
                    <a:bodyPr/>
                    <a:lstStyle/>
                    <a:p>
                      <a:r>
                        <a:rPr lang="es-ES" sz="800" b="1"/>
                        <a:t>Memoria RAM (32 GB DDR4)</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Memoria RAM DDR4 de 32 GB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$100 - $200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$1,900 - $3,800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40298001"/>
                  </a:ext>
                </a:extLst>
              </a:tr>
              <a:tr h="262515">
                <a:tc>
                  <a:txBody>
                    <a:bodyPr/>
                    <a:lstStyle/>
                    <a:p>
                      <a:r>
                        <a:rPr lang="es-ES" sz="800" b="1"/>
                        <a:t>Almacenamiento (SSD </a:t>
                      </a:r>
                      <a:r>
                        <a:rPr lang="es-ES" sz="800" b="1" err="1"/>
                        <a:t>NVMe</a:t>
                      </a:r>
                      <a:r>
                        <a:rPr lang="es-ES" sz="800" b="1"/>
                        <a:t> 1TB)</a:t>
                      </a:r>
                      <a:endParaRPr lang="es-ES" sz="8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SSD </a:t>
                      </a:r>
                      <a:r>
                        <a:rPr lang="es-ES" sz="800" err="1"/>
                        <a:t>NVMe</a:t>
                      </a:r>
                      <a:r>
                        <a:rPr lang="es-ES" sz="800"/>
                        <a:t> de 1TB</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$100 - $200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s-ES" sz="800"/>
                        <a:t>$1,900 - $3,800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52454195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41F28B19-4E37-9282-2245-59E510E214F6}"/>
              </a:ext>
            </a:extLst>
          </p:cNvPr>
          <p:cNvGraphicFramePr>
            <a:graphicFrameLocks noGrp="1"/>
          </p:cNvGraphicFramePr>
          <p:nvPr>
            <p:extLst>
              <p:ext uri="{D42A27DB-BD31-4B8C-83A1-F6EECF244321}">
                <p14:modId xmlns:p14="http://schemas.microsoft.com/office/powerpoint/2010/main" val="408774795"/>
              </p:ext>
            </p:extLst>
          </p:nvPr>
        </p:nvGraphicFramePr>
        <p:xfrm>
          <a:off x="923192" y="1062404"/>
          <a:ext cx="7071309" cy="2897632"/>
        </p:xfrm>
        <a:graphic>
          <a:graphicData uri="http://schemas.openxmlformats.org/drawingml/2006/table">
            <a:tbl>
              <a:tblPr bandRow="1">
                <a:tableStyleId>{496166E8-2D11-479C-B91A-1AE0CB28155B}</a:tableStyleId>
              </a:tblPr>
              <a:tblGrid>
                <a:gridCol w="1767827">
                  <a:extLst>
                    <a:ext uri="{9D8B030D-6E8A-4147-A177-3AD203B41FA5}">
                      <a16:colId xmlns:a16="http://schemas.microsoft.com/office/drawing/2014/main" val="1571069922"/>
                    </a:ext>
                  </a:extLst>
                </a:gridCol>
                <a:gridCol w="1767827">
                  <a:extLst>
                    <a:ext uri="{9D8B030D-6E8A-4147-A177-3AD203B41FA5}">
                      <a16:colId xmlns:a16="http://schemas.microsoft.com/office/drawing/2014/main" val="1309831308"/>
                    </a:ext>
                  </a:extLst>
                </a:gridCol>
                <a:gridCol w="1521587">
                  <a:extLst>
                    <a:ext uri="{9D8B030D-6E8A-4147-A177-3AD203B41FA5}">
                      <a16:colId xmlns:a16="http://schemas.microsoft.com/office/drawing/2014/main" val="1020467025"/>
                    </a:ext>
                  </a:extLst>
                </a:gridCol>
                <a:gridCol w="2014068">
                  <a:extLst>
                    <a:ext uri="{9D8B030D-6E8A-4147-A177-3AD203B41FA5}">
                      <a16:colId xmlns:a16="http://schemas.microsoft.com/office/drawing/2014/main" val="3223010994"/>
                    </a:ext>
                  </a:extLst>
                </a:gridCol>
              </a:tblGrid>
              <a:tr h="213360">
                <a:tc>
                  <a:txBody>
                    <a:bodyPr/>
                    <a:lstStyle/>
                    <a:p>
                      <a:pPr lvl="0">
                        <a:lnSpc>
                          <a:spcPts val="1200"/>
                        </a:lnSpc>
                        <a:buNone/>
                      </a:pPr>
                      <a:r>
                        <a:rPr lang="es-ES" sz="800" b="1">
                          <a:solidFill>
                            <a:srgbClr val="000000"/>
                          </a:solidFill>
                          <a:effectLst/>
                          <a:latin typeface="Arial"/>
                        </a:rPr>
                        <a:t>Producto </a:t>
                      </a:r>
                    </a:p>
                  </a:txBody>
                  <a:tcPr marL="114300" marR="114300" marT="57150" marB="57150" anchor="ctr">
                    <a:lnL w="15869">
                      <a:solidFill>
                        <a:srgbClr val="2066B8"/>
                      </a:solidFill>
                    </a:lnL>
                    <a:lnR w="15869">
                      <a:solidFill>
                        <a:srgbClr val="2066B8"/>
                      </a:solidFill>
                    </a:lnR>
                    <a:lnT w="15869">
                      <a:solidFill>
                        <a:srgbClr val="2066B8"/>
                      </a:solidFill>
                    </a:lnT>
                    <a:lnB w="15869">
                      <a:solidFill>
                        <a:srgbClr val="2066B8"/>
                      </a:solidFill>
                    </a:lnB>
                    <a:solidFill>
                      <a:schemeClr val="accent1">
                        <a:lumMod val="20000"/>
                        <a:lumOff val="80000"/>
                      </a:schemeClr>
                    </a:solidFill>
                  </a:tcPr>
                </a:tc>
                <a:tc>
                  <a:txBody>
                    <a:bodyPr/>
                    <a:lstStyle/>
                    <a:p>
                      <a:pPr lvl="0">
                        <a:lnSpc>
                          <a:spcPts val="1200"/>
                        </a:lnSpc>
                        <a:buNone/>
                      </a:pPr>
                      <a:r>
                        <a:rPr lang="es-ES" sz="800">
                          <a:solidFill>
                            <a:srgbClr val="000000"/>
                          </a:solidFill>
                          <a:effectLst/>
                        </a:rPr>
                        <a:t>Descripción</a:t>
                      </a:r>
                    </a:p>
                  </a:txBody>
                  <a:tcPr marL="114300" marR="114300" marT="57150" marB="57150" anchor="ctr">
                    <a:lnL w="15869">
                      <a:solidFill>
                        <a:srgbClr val="2066B8"/>
                      </a:solidFill>
                    </a:lnL>
                    <a:lnR w="15869">
                      <a:solidFill>
                        <a:srgbClr val="2066B8"/>
                      </a:solidFill>
                    </a:lnR>
                    <a:lnT w="15869">
                      <a:solidFill>
                        <a:srgbClr val="2066B8"/>
                      </a:solidFill>
                    </a:lnT>
                    <a:lnB w="15869">
                      <a:solidFill>
                        <a:srgbClr val="2066B8"/>
                      </a:solidFill>
                    </a:lnB>
                    <a:solidFill>
                      <a:schemeClr val="accent1">
                        <a:lumMod val="20000"/>
                        <a:lumOff val="80000"/>
                      </a:schemeClr>
                    </a:solidFill>
                  </a:tcPr>
                </a:tc>
                <a:tc>
                  <a:txBody>
                    <a:bodyPr/>
                    <a:lstStyle/>
                    <a:p>
                      <a:pPr lvl="0" algn="l">
                        <a:lnSpc>
                          <a:spcPct val="100000"/>
                        </a:lnSpc>
                        <a:spcBef>
                          <a:spcPts val="0"/>
                        </a:spcBef>
                        <a:spcAft>
                          <a:spcPts val="0"/>
                        </a:spcAft>
                        <a:buNone/>
                      </a:pPr>
                      <a:r>
                        <a:rPr lang="es-ES" sz="800" b="1" i="0" u="none" strike="noStrike" noProof="0">
                          <a:solidFill>
                            <a:srgbClr val="000000"/>
                          </a:solidFill>
                          <a:effectLst/>
                          <a:latin typeface="Arial"/>
                        </a:rPr>
                        <a:t>Rango de Precio (USD)</a:t>
                      </a:r>
                    </a:p>
                    <a:p>
                      <a:pPr lvl="0">
                        <a:lnSpc>
                          <a:spcPts val="1200"/>
                        </a:lnSpc>
                        <a:buNone/>
                      </a:pPr>
                      <a:endParaRPr lang="es-ES" sz="800">
                        <a:solidFill>
                          <a:srgbClr val="000000"/>
                        </a:solidFill>
                        <a:effectLst/>
                        <a:latin typeface="Arial"/>
                      </a:endParaRPr>
                    </a:p>
                  </a:txBody>
                  <a:tcPr marL="114300" marR="114300" marT="57150" marB="57150" anchor="ctr">
                    <a:lnL w="15869">
                      <a:solidFill>
                        <a:srgbClr val="2066B8"/>
                      </a:solidFill>
                    </a:lnL>
                    <a:lnR w="15869">
                      <a:solidFill>
                        <a:srgbClr val="2066B8"/>
                      </a:solidFill>
                    </a:lnR>
                    <a:lnT w="15869">
                      <a:solidFill>
                        <a:srgbClr val="2066B8"/>
                      </a:solidFill>
                    </a:lnT>
                    <a:lnB w="15869">
                      <a:solidFill>
                        <a:srgbClr val="2066B8"/>
                      </a:solidFill>
                    </a:lnB>
                    <a:solidFill>
                      <a:schemeClr val="accent1">
                        <a:lumMod val="20000"/>
                        <a:lumOff val="80000"/>
                      </a:schemeClr>
                    </a:solidFill>
                  </a:tcPr>
                </a:tc>
                <a:tc>
                  <a:txBody>
                    <a:bodyPr/>
                    <a:lstStyle/>
                    <a:p>
                      <a:pPr lvl="0" algn="l">
                        <a:lnSpc>
                          <a:spcPct val="100000"/>
                        </a:lnSpc>
                        <a:spcBef>
                          <a:spcPts val="0"/>
                        </a:spcBef>
                        <a:spcAft>
                          <a:spcPts val="0"/>
                        </a:spcAft>
                        <a:buNone/>
                      </a:pPr>
                      <a:r>
                        <a:rPr lang="es-ES" sz="800" b="1" i="0" u="none" strike="noStrike" noProof="0">
                          <a:solidFill>
                            <a:srgbClr val="000000"/>
                          </a:solidFill>
                          <a:effectLst/>
                          <a:latin typeface="Arial"/>
                        </a:rPr>
                        <a:t>Rango de Precio (MXN)</a:t>
                      </a:r>
                      <a:endParaRPr lang="es-ES" sz="800" b="0" i="0" u="none" strike="noStrike" noProof="0">
                        <a:solidFill>
                          <a:srgbClr val="000000"/>
                        </a:solidFill>
                        <a:effectLst/>
                        <a:latin typeface="Arial"/>
                      </a:endParaRPr>
                    </a:p>
                    <a:p>
                      <a:pPr lvl="0">
                        <a:lnSpc>
                          <a:spcPts val="1200"/>
                        </a:lnSpc>
                        <a:buNone/>
                      </a:pPr>
                      <a:endParaRPr lang="es-ES" sz="800">
                        <a:solidFill>
                          <a:srgbClr val="000000"/>
                        </a:solidFill>
                        <a:effectLst/>
                        <a:latin typeface="Arial"/>
                      </a:endParaRPr>
                    </a:p>
                  </a:txBody>
                  <a:tcPr marL="114300" marR="114300" marT="57150" marB="57150" anchor="ctr">
                    <a:lnL w="15869">
                      <a:solidFill>
                        <a:srgbClr val="2066B8"/>
                      </a:solidFill>
                    </a:lnL>
                    <a:lnR w="15869">
                      <a:solidFill>
                        <a:srgbClr val="2066B8"/>
                      </a:solidFill>
                    </a:lnR>
                    <a:lnT w="15869">
                      <a:solidFill>
                        <a:srgbClr val="2066B8"/>
                      </a:solidFill>
                    </a:lnT>
                    <a:lnB w="15869">
                      <a:solidFill>
                        <a:srgbClr val="2066B8"/>
                      </a:solidFill>
                    </a:lnB>
                    <a:solidFill>
                      <a:schemeClr val="accent1">
                        <a:lumMod val="20000"/>
                        <a:lumOff val="80000"/>
                      </a:schemeClr>
                    </a:solidFill>
                  </a:tcPr>
                </a:tc>
                <a:extLst>
                  <a:ext uri="{0D108BD9-81ED-4DB2-BD59-A6C34878D82A}">
                    <a16:rowId xmlns:a16="http://schemas.microsoft.com/office/drawing/2014/main" val="634413385"/>
                  </a:ext>
                </a:extLst>
              </a:tr>
              <a:tr h="213360">
                <a:tc>
                  <a:txBody>
                    <a:bodyPr/>
                    <a:lstStyle/>
                    <a:p>
                      <a:pPr rtl="0" fontAlgn="base">
                        <a:lnSpc>
                          <a:spcPts val="1200"/>
                        </a:lnSpc>
                      </a:pPr>
                      <a:r>
                        <a:rPr lang="es-ES" sz="800" b="1">
                          <a:solidFill>
                            <a:srgbClr val="000000"/>
                          </a:solidFill>
                          <a:effectLst/>
                          <a:latin typeface="Arial"/>
                        </a:rPr>
                        <a:t>Almacenamiento (SSD </a:t>
                      </a:r>
                      <a:r>
                        <a:rPr lang="es-ES" sz="800" b="1" err="1">
                          <a:solidFill>
                            <a:srgbClr val="000000"/>
                          </a:solidFill>
                          <a:effectLst/>
                          <a:latin typeface="Arial"/>
                        </a:rPr>
                        <a:t>NVMe</a:t>
                      </a:r>
                      <a:r>
                        <a:rPr lang="es-ES" sz="800" b="1">
                          <a:solidFill>
                            <a:srgbClr val="000000"/>
                          </a:solidFill>
                          <a:effectLst/>
                          <a:latin typeface="Arial"/>
                        </a:rPr>
                        <a:t> 1TB)</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SSD </a:t>
                      </a:r>
                      <a:r>
                        <a:rPr lang="es-ES" sz="800" err="1">
                          <a:solidFill>
                            <a:srgbClr val="000000"/>
                          </a:solidFill>
                          <a:effectLst/>
                          <a:latin typeface="Arial"/>
                        </a:rPr>
                        <a:t>NVMe</a:t>
                      </a:r>
                      <a:r>
                        <a:rPr lang="es-ES" sz="800">
                          <a:solidFill>
                            <a:srgbClr val="000000"/>
                          </a:solidFill>
                          <a:effectLst/>
                          <a:latin typeface="Arial"/>
                        </a:rPr>
                        <a:t> de 1TB</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$100 - $200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$1,900 - $3,800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4025990592"/>
                  </a:ext>
                </a:extLst>
              </a:tr>
              <a:tr h="213360">
                <a:tc>
                  <a:txBody>
                    <a:bodyPr/>
                    <a:lstStyle/>
                    <a:p>
                      <a:pPr rtl="0" fontAlgn="base">
                        <a:lnSpc>
                          <a:spcPts val="1200"/>
                        </a:lnSpc>
                      </a:pPr>
                      <a:r>
                        <a:rPr lang="es-ES" sz="800" b="1">
                          <a:solidFill>
                            <a:srgbClr val="000000"/>
                          </a:solidFill>
                          <a:effectLst/>
                          <a:latin typeface="Arial"/>
                        </a:rPr>
                        <a:t>Fuente de Poder (PSU 750W)</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Fuente de poder 750W o más</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$80 - $150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$1,500 - $2,900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1231485167"/>
                  </a:ext>
                </a:extLst>
              </a:tr>
              <a:tr h="213360">
                <a:tc>
                  <a:txBody>
                    <a:bodyPr/>
                    <a:lstStyle/>
                    <a:p>
                      <a:pPr rtl="0" fontAlgn="base">
                        <a:lnSpc>
                          <a:spcPts val="1200"/>
                        </a:lnSpc>
                      </a:pPr>
                      <a:r>
                        <a:rPr lang="es-ES" sz="800" b="1">
                          <a:solidFill>
                            <a:srgbClr val="000000"/>
                          </a:solidFill>
                          <a:effectLst/>
                          <a:latin typeface="Arial"/>
                        </a:rPr>
                        <a:t>Caja (Case ATX </a:t>
                      </a:r>
                      <a:r>
                        <a:rPr lang="es-ES" sz="800" b="1" err="1">
                          <a:solidFill>
                            <a:srgbClr val="000000"/>
                          </a:solidFill>
                          <a:effectLst/>
                          <a:latin typeface="Arial"/>
                        </a:rPr>
                        <a:t>Mid</a:t>
                      </a:r>
                      <a:r>
                        <a:rPr lang="es-ES" sz="800" b="1">
                          <a:solidFill>
                            <a:srgbClr val="000000"/>
                          </a:solidFill>
                          <a:effectLst/>
                          <a:latin typeface="Arial"/>
                        </a:rPr>
                        <a:t> Tower)</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Caja ATX </a:t>
                      </a:r>
                      <a:r>
                        <a:rPr lang="es-ES" sz="800" err="1">
                          <a:solidFill>
                            <a:srgbClr val="000000"/>
                          </a:solidFill>
                          <a:effectLst/>
                          <a:latin typeface="Arial"/>
                        </a:rPr>
                        <a:t>Mid</a:t>
                      </a:r>
                      <a:r>
                        <a:rPr lang="es-ES" sz="800">
                          <a:solidFill>
                            <a:srgbClr val="000000"/>
                          </a:solidFill>
                          <a:effectLst/>
                          <a:latin typeface="Arial"/>
                        </a:rPr>
                        <a:t> Tower</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$50 - $150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$950 - $2,900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570995121"/>
                  </a:ext>
                </a:extLst>
              </a:tr>
              <a:tr h="213360">
                <a:tc>
                  <a:txBody>
                    <a:bodyPr/>
                    <a:lstStyle/>
                    <a:p>
                      <a:pPr rtl="0" fontAlgn="base">
                        <a:lnSpc>
                          <a:spcPts val="1200"/>
                        </a:lnSpc>
                      </a:pPr>
                      <a:r>
                        <a:rPr lang="es-ES" sz="800" b="1">
                          <a:solidFill>
                            <a:srgbClr val="000000"/>
                          </a:solidFill>
                          <a:effectLst/>
                          <a:latin typeface="Arial"/>
                        </a:rPr>
                        <a:t>Sistema Operativo (Windows 11)</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Sistema operativo Windows 11 (opcional)</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$100 - $150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$1,900 - $2,900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3747791508"/>
                  </a:ext>
                </a:extLst>
              </a:tr>
              <a:tr h="335279">
                <a:tc>
                  <a:txBody>
                    <a:bodyPr/>
                    <a:lstStyle/>
                    <a:p>
                      <a:pPr rtl="0" fontAlgn="base">
                        <a:lnSpc>
                          <a:spcPts val="1200"/>
                        </a:lnSpc>
                      </a:pPr>
                      <a:r>
                        <a:rPr lang="es-ES" sz="800" b="1">
                          <a:solidFill>
                            <a:srgbClr val="000000"/>
                          </a:solidFill>
                          <a:effectLst/>
                          <a:latin typeface="Arial"/>
                        </a:rPr>
                        <a:t>Intel </a:t>
                      </a:r>
                      <a:r>
                        <a:rPr lang="es-ES" sz="800" b="1" err="1">
                          <a:solidFill>
                            <a:srgbClr val="000000"/>
                          </a:solidFill>
                          <a:effectLst/>
                          <a:latin typeface="Arial"/>
                        </a:rPr>
                        <a:t>RealSense</a:t>
                      </a:r>
                      <a:r>
                        <a:rPr lang="es-ES" sz="800" b="1">
                          <a:solidFill>
                            <a:srgbClr val="000000"/>
                          </a:solidFill>
                          <a:effectLst/>
                          <a:latin typeface="Arial"/>
                        </a:rPr>
                        <a:t> D455 Depth Camera</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Cámara Intel </a:t>
                      </a:r>
                      <a:r>
                        <a:rPr lang="es-ES" sz="800" err="1">
                          <a:solidFill>
                            <a:srgbClr val="000000"/>
                          </a:solidFill>
                          <a:effectLst/>
                          <a:latin typeface="Arial"/>
                        </a:rPr>
                        <a:t>RealSense</a:t>
                      </a:r>
                      <a:r>
                        <a:rPr lang="es-ES" sz="800">
                          <a:solidFill>
                            <a:srgbClr val="000000"/>
                          </a:solidFill>
                          <a:effectLst/>
                          <a:latin typeface="Arial"/>
                        </a:rPr>
                        <a:t> D455, 90 </a:t>
                      </a:r>
                      <a:r>
                        <a:rPr lang="es-ES" sz="800" err="1">
                          <a:solidFill>
                            <a:srgbClr val="000000"/>
                          </a:solidFill>
                          <a:effectLst/>
                          <a:latin typeface="Arial"/>
                        </a:rPr>
                        <a:t>fps</a:t>
                      </a:r>
                      <a:r>
                        <a:rPr lang="es-ES" sz="800">
                          <a:solidFill>
                            <a:srgbClr val="000000"/>
                          </a:solidFill>
                          <a:effectLst/>
                          <a:latin typeface="Arial"/>
                        </a:rPr>
                        <a:t>, USB 3.1, 1280x800 Video</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$419.00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$8,400</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1065338011"/>
                  </a:ext>
                </a:extLst>
              </a:tr>
              <a:tr h="335279">
                <a:tc>
                  <a:txBody>
                    <a:bodyPr/>
                    <a:lstStyle/>
                    <a:p>
                      <a:pPr rtl="0" fontAlgn="base">
                        <a:lnSpc>
                          <a:spcPts val="1200"/>
                        </a:lnSpc>
                      </a:pPr>
                      <a:r>
                        <a:rPr lang="es-ES" sz="800" b="1">
                          <a:solidFill>
                            <a:srgbClr val="000000"/>
                          </a:solidFill>
                          <a:effectLst/>
                          <a:latin typeface="Arial"/>
                        </a:rPr>
                        <a:t>Intel </a:t>
                      </a:r>
                      <a:r>
                        <a:rPr lang="es-ES" sz="800" b="1" err="1">
                          <a:solidFill>
                            <a:srgbClr val="000000"/>
                          </a:solidFill>
                          <a:effectLst/>
                          <a:latin typeface="Arial"/>
                        </a:rPr>
                        <a:t>RealSense</a:t>
                      </a:r>
                      <a:r>
                        <a:rPr lang="es-ES" sz="800" b="1">
                          <a:solidFill>
                            <a:srgbClr val="000000"/>
                          </a:solidFill>
                          <a:effectLst/>
                          <a:latin typeface="Arial"/>
                        </a:rPr>
                        <a:t> D455 Cámara Web</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Cámara Intel </a:t>
                      </a:r>
                      <a:r>
                        <a:rPr lang="es-ES" sz="800" err="1">
                          <a:solidFill>
                            <a:srgbClr val="000000"/>
                          </a:solidFill>
                          <a:effectLst/>
                          <a:latin typeface="Arial"/>
                        </a:rPr>
                        <a:t>RealSense</a:t>
                      </a:r>
                      <a:r>
                        <a:rPr lang="es-ES" sz="800">
                          <a:solidFill>
                            <a:srgbClr val="000000"/>
                          </a:solidFill>
                          <a:effectLst/>
                          <a:latin typeface="Arial"/>
                        </a:rPr>
                        <a:t> D455, 90 </a:t>
                      </a:r>
                      <a:r>
                        <a:rPr lang="es-ES" sz="800" err="1">
                          <a:solidFill>
                            <a:srgbClr val="000000"/>
                          </a:solidFill>
                          <a:effectLst/>
                          <a:latin typeface="Arial"/>
                        </a:rPr>
                        <a:t>fps</a:t>
                      </a:r>
                      <a:r>
                        <a:rPr lang="es-ES" sz="800">
                          <a:solidFill>
                            <a:srgbClr val="000000"/>
                          </a:solidFill>
                          <a:effectLst/>
                          <a:latin typeface="Arial"/>
                        </a:rPr>
                        <a:t>, USB 3.1, 1280x800 Video</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$11,671 (MXN)</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$11,671</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4224010584"/>
                  </a:ext>
                </a:extLst>
              </a:tr>
              <a:tr h="335279">
                <a:tc>
                  <a:txBody>
                    <a:bodyPr/>
                    <a:lstStyle/>
                    <a:p>
                      <a:pPr rtl="0" fontAlgn="base">
                        <a:lnSpc>
                          <a:spcPts val="1200"/>
                        </a:lnSpc>
                      </a:pPr>
                      <a:r>
                        <a:rPr lang="es-ES" sz="800" b="1">
                          <a:solidFill>
                            <a:srgbClr val="000000"/>
                          </a:solidFill>
                          <a:effectLst/>
                          <a:latin typeface="Arial"/>
                        </a:rPr>
                        <a:t>Intel </a:t>
                      </a:r>
                      <a:r>
                        <a:rPr lang="es-ES" sz="800" b="1" err="1">
                          <a:solidFill>
                            <a:srgbClr val="000000"/>
                          </a:solidFill>
                          <a:effectLst/>
                          <a:latin typeface="Arial"/>
                        </a:rPr>
                        <a:t>RealSense</a:t>
                      </a:r>
                      <a:r>
                        <a:rPr lang="es-ES" sz="800" b="1">
                          <a:solidFill>
                            <a:srgbClr val="000000"/>
                          </a:solidFill>
                          <a:effectLst/>
                          <a:latin typeface="Arial"/>
                        </a:rPr>
                        <a:t> D435i Cámara Web</a:t>
                      </a:r>
                      <a:endParaRPr lang="es-ES" sz="800">
                        <a:solidFill>
                          <a:srgbClr val="000000"/>
                        </a:solidFill>
                        <a:effectLst/>
                        <a:latin typeface="Arial"/>
                      </a:endParaRP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Cámara Intel </a:t>
                      </a:r>
                      <a:r>
                        <a:rPr lang="es-ES" sz="800" err="1">
                          <a:solidFill>
                            <a:srgbClr val="000000"/>
                          </a:solidFill>
                          <a:effectLst/>
                          <a:latin typeface="Arial"/>
                        </a:rPr>
                        <a:t>RealSense</a:t>
                      </a:r>
                      <a:r>
                        <a:rPr lang="es-ES" sz="800">
                          <a:solidFill>
                            <a:srgbClr val="000000"/>
                          </a:solidFill>
                          <a:effectLst/>
                          <a:latin typeface="Arial"/>
                        </a:rPr>
                        <a:t> D435i, 2 megapíxeles, 30 </a:t>
                      </a:r>
                      <a:r>
                        <a:rPr lang="es-ES" sz="800" err="1">
                          <a:solidFill>
                            <a:srgbClr val="000000"/>
                          </a:solidFill>
                          <a:effectLst/>
                          <a:latin typeface="Arial"/>
                        </a:rPr>
                        <a:t>fps</a:t>
                      </a:r>
                      <a:r>
                        <a:rPr lang="es-ES" sz="800">
                          <a:solidFill>
                            <a:srgbClr val="000000"/>
                          </a:solidFill>
                          <a:effectLst/>
                          <a:latin typeface="Arial"/>
                        </a:rPr>
                        <a:t>, USB 3.1</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$8,672.69 (MXN)</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tc>
                  <a:txBody>
                    <a:bodyPr/>
                    <a:lstStyle/>
                    <a:p>
                      <a:pPr rtl="0" fontAlgn="base">
                        <a:lnSpc>
                          <a:spcPts val="1200"/>
                        </a:lnSpc>
                      </a:pPr>
                      <a:r>
                        <a:rPr lang="es-ES" sz="800">
                          <a:solidFill>
                            <a:srgbClr val="000000"/>
                          </a:solidFill>
                          <a:effectLst/>
                          <a:latin typeface="Arial"/>
                        </a:rPr>
                        <a:t>$8,672.69</a:t>
                      </a:r>
                    </a:p>
                  </a:txBody>
                  <a:tcPr marL="114300" marR="114300" marT="57150" marB="57150" anchor="ctr">
                    <a:lnL w="15869" cap="flat" cmpd="sng" algn="ctr">
                      <a:solidFill>
                        <a:srgbClr val="2066B8"/>
                      </a:solidFill>
                      <a:prstDash val="solid"/>
                      <a:round/>
                      <a:headEnd type="none" w="med" len="med"/>
                      <a:tailEnd type="none" w="med" len="med"/>
                    </a:lnL>
                    <a:lnR w="15869" cap="flat" cmpd="sng" algn="ctr">
                      <a:solidFill>
                        <a:srgbClr val="2066B8"/>
                      </a:solidFill>
                      <a:prstDash val="solid"/>
                      <a:round/>
                      <a:headEnd type="none" w="med" len="med"/>
                      <a:tailEnd type="none" w="med" len="med"/>
                    </a:lnR>
                    <a:lnT w="15869" cap="flat" cmpd="sng" algn="ctr">
                      <a:solidFill>
                        <a:srgbClr val="2066B8"/>
                      </a:solidFill>
                      <a:prstDash val="solid"/>
                      <a:round/>
                      <a:headEnd type="none" w="med" len="med"/>
                      <a:tailEnd type="none" w="med" len="med"/>
                    </a:lnT>
                    <a:lnB w="15869" cap="flat" cmpd="sng" algn="ctr">
                      <a:solidFill>
                        <a:srgbClr val="2066B8"/>
                      </a:solidFill>
                      <a:prstDash val="solid"/>
                      <a:round/>
                      <a:headEnd type="none" w="med" len="med"/>
                      <a:tailEnd type="none" w="med" len="med"/>
                    </a:lnB>
                    <a:noFill/>
                  </a:tcPr>
                </a:tc>
                <a:extLst>
                  <a:ext uri="{0D108BD9-81ED-4DB2-BD59-A6C34878D82A}">
                    <a16:rowId xmlns:a16="http://schemas.microsoft.com/office/drawing/2014/main" val="84589588"/>
                  </a:ext>
                </a:extLst>
              </a:tr>
            </a:tbl>
          </a:graphicData>
        </a:graphic>
      </p:graphicFrame>
    </p:spTree>
    <p:extLst>
      <p:ext uri="{BB962C8B-B14F-4D97-AF65-F5344CB8AC3E}">
        <p14:creationId xmlns:p14="http://schemas.microsoft.com/office/powerpoint/2010/main" val="1746870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7" name="Google Shape;1897;p46"/>
          <p:cNvSpPr/>
          <p:nvPr/>
        </p:nvSpPr>
        <p:spPr>
          <a:xfrm>
            <a:off x="976992" y="418865"/>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s-MX">
                <a:solidFill>
                  <a:schemeClr val="lt1"/>
                </a:solidFill>
                <a:latin typeface="+mj-lt"/>
                <a:sym typeface="Be Vietnam Pro Black"/>
              </a:rPr>
              <a:t>Salario de un instrumentista</a:t>
            </a:r>
            <a:endParaRPr lang="es-MX">
              <a:solidFill>
                <a:schemeClr val="lt1"/>
              </a:solidFill>
              <a:latin typeface="+mj-lt"/>
            </a:endParaRPr>
          </a:p>
        </p:txBody>
      </p:sp>
      <p:sp>
        <p:nvSpPr>
          <p:cNvPr id="1898" name="Google Shape;1898;p46"/>
          <p:cNvSpPr/>
          <p:nvPr/>
        </p:nvSpPr>
        <p:spPr>
          <a:xfrm>
            <a:off x="5630053" y="418865"/>
            <a:ext cx="2369700" cy="47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s-MX">
                <a:solidFill>
                  <a:schemeClr val="lt1"/>
                </a:solidFill>
                <a:latin typeface="+mj-lt"/>
                <a:sym typeface="Be Vietnam Pro Black"/>
              </a:rPr>
              <a:t>Costo del proyecto</a:t>
            </a:r>
            <a:endParaRPr lang="es-MX">
              <a:latin typeface="+mj-lt"/>
            </a:endParaRPr>
          </a:p>
        </p:txBody>
      </p:sp>
      <p:graphicFrame>
        <p:nvGraphicFramePr>
          <p:cNvPr id="2" name="Table 4">
            <a:extLst>
              <a:ext uri="{FF2B5EF4-FFF2-40B4-BE49-F238E27FC236}">
                <a16:creationId xmlns:a16="http://schemas.microsoft.com/office/drawing/2014/main" id="{1B3BACF6-FB1A-4D6A-9E65-245B14BEB66E}"/>
              </a:ext>
            </a:extLst>
          </p:cNvPr>
          <p:cNvGraphicFramePr>
            <a:graphicFrameLocks noGrp="1"/>
          </p:cNvGraphicFramePr>
          <p:nvPr>
            <p:extLst>
              <p:ext uri="{D42A27DB-BD31-4B8C-83A1-F6EECF244321}">
                <p14:modId xmlns:p14="http://schemas.microsoft.com/office/powerpoint/2010/main" val="1135501995"/>
              </p:ext>
            </p:extLst>
          </p:nvPr>
        </p:nvGraphicFramePr>
        <p:xfrm>
          <a:off x="1424620" y="3613765"/>
          <a:ext cx="3733309" cy="1110870"/>
        </p:xfrm>
        <a:graphic>
          <a:graphicData uri="http://schemas.openxmlformats.org/drawingml/2006/table">
            <a:tbl>
              <a:tblPr/>
              <a:tblGrid>
                <a:gridCol w="779463">
                  <a:extLst>
                    <a:ext uri="{9D8B030D-6E8A-4147-A177-3AD203B41FA5}">
                      <a16:colId xmlns:a16="http://schemas.microsoft.com/office/drawing/2014/main" val="20000"/>
                    </a:ext>
                  </a:extLst>
                </a:gridCol>
                <a:gridCol w="1907589">
                  <a:extLst>
                    <a:ext uri="{9D8B030D-6E8A-4147-A177-3AD203B41FA5}">
                      <a16:colId xmlns:a16="http://schemas.microsoft.com/office/drawing/2014/main" val="20001"/>
                    </a:ext>
                  </a:extLst>
                </a:gridCol>
                <a:gridCol w="1046257">
                  <a:extLst>
                    <a:ext uri="{9D8B030D-6E8A-4147-A177-3AD203B41FA5}">
                      <a16:colId xmlns:a16="http://schemas.microsoft.com/office/drawing/2014/main" val="20002"/>
                    </a:ext>
                  </a:extLst>
                </a:gridCol>
              </a:tblGrid>
              <a:tr h="657332">
                <a:tc>
                  <a:txBody>
                    <a:bodyPr/>
                    <a:lstStyle/>
                    <a:p>
                      <a:pPr algn="ctr">
                        <a:lnSpc>
                          <a:spcPts val="2800"/>
                        </a:lnSpc>
                        <a:defRPr/>
                      </a:pPr>
                      <a:r>
                        <a:rPr lang="es-MX" sz="1200" noProof="0">
                          <a:solidFill>
                            <a:schemeClr val="bg1"/>
                          </a:solidFill>
                          <a:latin typeface="Open Sans 2"/>
                          <a:ea typeface="Open Sans 2"/>
                          <a:cs typeface="Open Sans 2"/>
                          <a:sym typeface="Open Sans 2"/>
                        </a:rPr>
                        <a:t>Periodo</a:t>
                      </a:r>
                      <a:endParaRPr lang="es-MX" sz="800" noProof="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2800"/>
                        </a:lnSpc>
                        <a:defRPr/>
                      </a:pPr>
                      <a:r>
                        <a:rPr lang="en-US" sz="1200">
                          <a:solidFill>
                            <a:schemeClr val="bg1"/>
                          </a:solidFill>
                          <a:latin typeface="Open Sans 2"/>
                          <a:ea typeface="Open Sans 2"/>
                          <a:cs typeface="Open Sans 2"/>
                          <a:sym typeface="Open Sans 2"/>
                        </a:rPr>
                        <a:t>Número de pacientes egresados</a:t>
                      </a:r>
                      <a:endParaRPr lang="en-US" sz="80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2800"/>
                        </a:lnSpc>
                        <a:defRPr/>
                      </a:pPr>
                      <a:r>
                        <a:rPr lang="en-US" sz="1200">
                          <a:solidFill>
                            <a:schemeClr val="bg1"/>
                          </a:solidFill>
                          <a:latin typeface="Open Sans 2"/>
                          <a:ea typeface="Open Sans 2"/>
                          <a:cs typeface="Open Sans 2"/>
                          <a:sym typeface="Open Sans 2"/>
                          <a:hlinkClick r:id="rId3" tooltip="https://www.inegi.org.mx/app/indicadores/?ind=6207051583#D6207051584_146">
                            <a:extLst>
                              <a:ext uri="{A12FA001-AC4F-418D-AE19-62706E023703}">
                                <ahyp:hlinkClr xmlns:ahyp="http://schemas.microsoft.com/office/drawing/2018/hyperlinkcolor" val="tx"/>
                              </a:ext>
                            </a:extLst>
                          </a:hlinkClick>
                        </a:rPr>
                        <a:t>Porcentaje ambulatorio</a:t>
                      </a:r>
                      <a:endParaRPr lang="en-US" sz="80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3766">
                <a:tc>
                  <a:txBody>
                    <a:bodyPr/>
                    <a:lstStyle/>
                    <a:p>
                      <a:pPr algn="ctr">
                        <a:lnSpc>
                          <a:spcPts val="2800"/>
                        </a:lnSpc>
                        <a:defRPr/>
                      </a:pPr>
                      <a:r>
                        <a:rPr lang="en-US" sz="1200">
                          <a:solidFill>
                            <a:schemeClr val="bg1"/>
                          </a:solidFill>
                          <a:latin typeface="Open Sans 2"/>
                          <a:ea typeface="Open Sans 2"/>
                          <a:cs typeface="Open Sans 2"/>
                          <a:sym typeface="Open Sans 2"/>
                        </a:rPr>
                        <a:t>2023</a:t>
                      </a:r>
                      <a:endParaRPr lang="en-US" sz="80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2800"/>
                        </a:lnSpc>
                        <a:defRPr/>
                      </a:pPr>
                      <a:r>
                        <a:rPr lang="en-US" sz="1200">
                          <a:solidFill>
                            <a:schemeClr val="bg1"/>
                          </a:solidFill>
                          <a:latin typeface="Open Sans 2"/>
                          <a:ea typeface="Open Sans 2"/>
                          <a:cs typeface="Open Sans 2"/>
                          <a:sym typeface="Open Sans 2"/>
                        </a:rPr>
                        <a:t>2,275,770</a:t>
                      </a:r>
                      <a:endParaRPr lang="en-US" sz="80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2800"/>
                        </a:lnSpc>
                        <a:defRPr/>
                      </a:pPr>
                      <a:r>
                        <a:rPr lang="en-US" sz="1200">
                          <a:solidFill>
                            <a:schemeClr val="bg1"/>
                          </a:solidFill>
                          <a:latin typeface="Open Sans 2"/>
                          <a:ea typeface="Open Sans 2"/>
                          <a:cs typeface="Open Sans 2"/>
                          <a:sym typeface="Open Sans 2"/>
                        </a:rPr>
                        <a:t>69.7%</a:t>
                      </a:r>
                      <a:endParaRPr lang="en-US" sz="800">
                        <a:solidFill>
                          <a:schemeClr val="bg1"/>
                        </a:solidFill>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3">
            <a:hlinkClick r:id="rId4" tooltip="https://www.inegi.org.mx/app/biblioteca/ficha.html?upc=889463901648"/>
            <a:extLst>
              <a:ext uri="{FF2B5EF4-FFF2-40B4-BE49-F238E27FC236}">
                <a16:creationId xmlns:a16="http://schemas.microsoft.com/office/drawing/2014/main" id="{92F06D3E-464A-C968-0855-77E24FF88C0C}"/>
              </a:ext>
            </a:extLst>
          </p:cNvPr>
          <p:cNvSpPr/>
          <p:nvPr/>
        </p:nvSpPr>
        <p:spPr>
          <a:xfrm>
            <a:off x="5220319" y="3633786"/>
            <a:ext cx="1219477" cy="1070827"/>
          </a:xfrm>
          <a:custGeom>
            <a:avLst/>
            <a:gdLst/>
            <a:ahLst/>
            <a:cxnLst/>
            <a:rect l="l" t="t" r="r" b="b"/>
            <a:pathLst>
              <a:path w="1204823" h="1254000">
                <a:moveTo>
                  <a:pt x="0" y="0"/>
                </a:moveTo>
                <a:lnTo>
                  <a:pt x="1204824" y="0"/>
                </a:lnTo>
                <a:lnTo>
                  <a:pt x="1204824" y="1254000"/>
                </a:lnTo>
                <a:lnTo>
                  <a:pt x="0" y="1254000"/>
                </a:lnTo>
                <a:lnTo>
                  <a:pt x="0" y="0"/>
                </a:lnTo>
                <a:close/>
              </a:path>
            </a:pathLst>
          </a:custGeom>
          <a:blipFill>
            <a:blip r:embed="rId5"/>
            <a:stretch>
              <a:fillRect/>
            </a:stretch>
          </a:blipFill>
        </p:spPr>
        <p:txBody>
          <a:bodyPr/>
          <a:lstStyle/>
          <a:p>
            <a:endParaRPr lang="es-MX"/>
          </a:p>
        </p:txBody>
      </p:sp>
      <p:sp>
        <p:nvSpPr>
          <p:cNvPr id="5" name="Google Shape;1530;p34">
            <a:extLst>
              <a:ext uri="{FF2B5EF4-FFF2-40B4-BE49-F238E27FC236}">
                <a16:creationId xmlns:a16="http://schemas.microsoft.com/office/drawing/2014/main" id="{6FB56615-1497-83D3-C900-9CBD6FB6B81A}"/>
              </a:ext>
            </a:extLst>
          </p:cNvPr>
          <p:cNvSpPr txBox="1">
            <a:spLocks/>
          </p:cNvSpPr>
          <p:nvPr/>
        </p:nvSpPr>
        <p:spPr>
          <a:xfrm>
            <a:off x="438408" y="892865"/>
            <a:ext cx="3446868" cy="1915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a:lnSpc>
                <a:spcPct val="150000"/>
              </a:lnSpc>
              <a:buNone/>
            </a:pPr>
            <a:r>
              <a:rPr lang="es-MX" sz="1500" b="1">
                <a:solidFill>
                  <a:schemeClr val="bg1"/>
                </a:solidFill>
                <a:latin typeface="Aptos"/>
              </a:rPr>
              <a:t>Supuestos iniciales:</a:t>
            </a:r>
            <a:endParaRPr lang="es-MX" sz="1500" b="1">
              <a:solidFill>
                <a:schemeClr val="bg1"/>
              </a:solidFill>
              <a:latin typeface="Aptos"/>
              <a:cs typeface="Arial"/>
            </a:endParaRPr>
          </a:p>
          <a:p>
            <a:pPr marL="171450" indent="-171450">
              <a:lnSpc>
                <a:spcPct val="150000"/>
              </a:lnSpc>
              <a:buFont typeface="Arial"/>
              <a:buChar char="•"/>
            </a:pPr>
            <a:r>
              <a:rPr lang="es-MX" sz="1500">
                <a:solidFill>
                  <a:schemeClr val="bg1"/>
                </a:solidFill>
                <a:latin typeface="Aptos"/>
                <a:cs typeface="Arial"/>
              </a:rPr>
              <a:t>Promedio: $10,500 MXN/mes.</a:t>
            </a:r>
          </a:p>
          <a:p>
            <a:pPr marL="171450" indent="-171450">
              <a:lnSpc>
                <a:spcPct val="150000"/>
              </a:lnSpc>
              <a:buFont typeface="Arial"/>
              <a:buChar char="•"/>
            </a:pPr>
            <a:r>
              <a:rPr lang="es-MX" sz="1500">
                <a:solidFill>
                  <a:schemeClr val="bg1"/>
                </a:solidFill>
                <a:latin typeface="Aptos"/>
                <a:cs typeface="Arial"/>
              </a:rPr>
              <a:t>Sueldo</a:t>
            </a:r>
            <a:r>
              <a:rPr lang="es-MX" sz="1500">
                <a:solidFill>
                  <a:schemeClr val="bg1"/>
                </a:solidFill>
                <a:latin typeface="Aptos"/>
              </a:rPr>
              <a:t> más alto: $37,156 MXN/mes.</a:t>
            </a:r>
          </a:p>
          <a:p>
            <a:pPr marL="171450" indent="-171450">
              <a:lnSpc>
                <a:spcPct val="150000"/>
              </a:lnSpc>
              <a:buFont typeface="Arial"/>
              <a:buChar char="•"/>
            </a:pPr>
            <a:r>
              <a:rPr lang="es-MX" sz="1500">
                <a:solidFill>
                  <a:schemeClr val="bg1"/>
                </a:solidFill>
                <a:latin typeface="Aptos"/>
              </a:rPr>
              <a:t>Sueldo más bajo: $14,875 MXN/mes</a:t>
            </a:r>
            <a:r>
              <a:rPr lang="es-MX" sz="1500">
                <a:solidFill>
                  <a:schemeClr val="bg1"/>
                </a:solidFill>
                <a:latin typeface="Aptos"/>
                <a:cs typeface="Arial"/>
              </a:rPr>
              <a:t>.</a:t>
            </a:r>
          </a:p>
          <a:p>
            <a:pPr marL="171450" indent="-171450">
              <a:lnSpc>
                <a:spcPct val="150000"/>
              </a:lnSpc>
              <a:buFont typeface="Arial"/>
              <a:buChar char="•"/>
            </a:pPr>
            <a:r>
              <a:rPr lang="es-MX" sz="1500">
                <a:solidFill>
                  <a:schemeClr val="bg1"/>
                </a:solidFill>
                <a:latin typeface="Aptos"/>
              </a:rPr>
              <a:t>Costo por hora: $64.62 MXN.</a:t>
            </a:r>
            <a:endParaRPr lang="es-MX" sz="1500">
              <a:solidFill>
                <a:schemeClr val="bg1"/>
              </a:solidFill>
            </a:endParaRPr>
          </a:p>
        </p:txBody>
      </p:sp>
      <p:sp>
        <p:nvSpPr>
          <p:cNvPr id="7" name="Google Shape;1530;p34">
            <a:extLst>
              <a:ext uri="{FF2B5EF4-FFF2-40B4-BE49-F238E27FC236}">
                <a16:creationId xmlns:a16="http://schemas.microsoft.com/office/drawing/2014/main" id="{47C8D05E-18B5-6BFC-52EA-5C3E811580D6}"/>
              </a:ext>
            </a:extLst>
          </p:cNvPr>
          <p:cNvSpPr txBox="1">
            <a:spLocks/>
          </p:cNvSpPr>
          <p:nvPr/>
        </p:nvSpPr>
        <p:spPr>
          <a:xfrm>
            <a:off x="4799067" y="892864"/>
            <a:ext cx="4031672" cy="25361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285750" indent="-285750">
              <a:lnSpc>
                <a:spcPct val="150000"/>
              </a:lnSpc>
              <a:buFont typeface="Arial"/>
              <a:buChar char="•"/>
            </a:pPr>
            <a:r>
              <a:rPr lang="es-MX" sz="1500">
                <a:solidFill>
                  <a:schemeClr val="bg1"/>
                </a:solidFill>
                <a:latin typeface="Aptos"/>
              </a:rPr>
              <a:t>Costo del robot (promedio): $725,000 MXN.</a:t>
            </a:r>
          </a:p>
          <a:p>
            <a:pPr marL="285750" indent="-285750">
              <a:lnSpc>
                <a:spcPct val="150000"/>
              </a:lnSpc>
              <a:buFont typeface="Arial"/>
              <a:buChar char="•"/>
            </a:pPr>
            <a:r>
              <a:rPr lang="es-MX" sz="1500">
                <a:solidFill>
                  <a:schemeClr val="bg1"/>
                </a:solidFill>
                <a:latin typeface="Aptos"/>
              </a:rPr>
              <a:t>Costo del equipo de apoyo (PC + Cámara): $45,000 MXN.</a:t>
            </a:r>
          </a:p>
          <a:p>
            <a:pPr marL="0" indent="0">
              <a:lnSpc>
                <a:spcPct val="150000"/>
              </a:lnSpc>
              <a:buNone/>
            </a:pPr>
            <a:r>
              <a:rPr lang="es-MX" sz="1500" b="1">
                <a:solidFill>
                  <a:schemeClr val="bg1"/>
                </a:solidFill>
                <a:latin typeface="Aptos"/>
              </a:rPr>
              <a:t>Inversión total inicial</a:t>
            </a:r>
            <a:r>
              <a:rPr lang="es-MX" sz="1500">
                <a:solidFill>
                  <a:schemeClr val="bg1"/>
                </a:solidFill>
                <a:latin typeface="Aptos"/>
              </a:rPr>
              <a:t>: $770,000 MXN.</a:t>
            </a:r>
          </a:p>
          <a:p>
            <a:pPr marL="0" indent="0">
              <a:lnSpc>
                <a:spcPct val="150000"/>
              </a:lnSpc>
              <a:buNone/>
            </a:pPr>
            <a:r>
              <a:rPr lang="es-MX" sz="1500" b="1">
                <a:solidFill>
                  <a:schemeClr val="bg1"/>
                </a:solidFill>
                <a:latin typeface="Aptos"/>
              </a:rPr>
              <a:t>Mantenimiento </a:t>
            </a:r>
          </a:p>
          <a:p>
            <a:pPr marL="171450" indent="-171450">
              <a:lnSpc>
                <a:spcPct val="150000"/>
              </a:lnSpc>
              <a:buFont typeface="Arial"/>
              <a:buChar char="•"/>
            </a:pPr>
            <a:r>
              <a:rPr lang="es-MX" sz="1500">
                <a:solidFill>
                  <a:schemeClr val="bg1"/>
                </a:solidFill>
                <a:latin typeface="Aptos"/>
                <a:cs typeface="Arial"/>
              </a:rPr>
              <a:t>Mantenimiento del robot (10% del costo inicial): $72,500 MXN/anual.</a:t>
            </a:r>
          </a:p>
        </p:txBody>
      </p:sp>
    </p:spTree>
    <p:extLst>
      <p:ext uri="{BB962C8B-B14F-4D97-AF65-F5344CB8AC3E}">
        <p14:creationId xmlns:p14="http://schemas.microsoft.com/office/powerpoint/2010/main" val="129695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6" name="Google Shape;1529;p34">
            <a:extLst>
              <a:ext uri="{FF2B5EF4-FFF2-40B4-BE49-F238E27FC236}">
                <a16:creationId xmlns:a16="http://schemas.microsoft.com/office/drawing/2014/main" id="{E4621A64-5AB0-1836-D609-28EED4331110}"/>
              </a:ext>
            </a:extLst>
          </p:cNvPr>
          <p:cNvSpPr txBox="1">
            <a:spLocks noGrp="1"/>
          </p:cNvSpPr>
          <p:nvPr>
            <p:ph type="title"/>
          </p:nvPr>
        </p:nvSpPr>
        <p:spPr>
          <a:xfrm>
            <a:off x="668215" y="401063"/>
            <a:ext cx="7805483" cy="572700"/>
          </a:xfrm>
          <a:prstGeom prst="rect">
            <a:avLst/>
          </a:prstGeom>
        </p:spPr>
        <p:txBody>
          <a:bodyPr spcFirstLastPara="1" wrap="square" lIns="91425" tIns="91425" rIns="91425" bIns="91425" anchor="b" anchorCtr="0">
            <a:noAutofit/>
          </a:bodyPr>
          <a:lstStyle/>
          <a:p>
            <a:pPr algn="l"/>
            <a:r>
              <a:rPr lang="es-MX" sz="2800">
                <a:latin typeface="+mj-lt"/>
              </a:rPr>
              <a:t>Comparación de costos a lo largo del tiempo</a:t>
            </a:r>
            <a:endParaRPr lang="es-ES"/>
          </a:p>
        </p:txBody>
      </p:sp>
      <p:graphicFrame>
        <p:nvGraphicFramePr>
          <p:cNvPr id="11" name="Tabla 10">
            <a:extLst>
              <a:ext uri="{FF2B5EF4-FFF2-40B4-BE49-F238E27FC236}">
                <a16:creationId xmlns:a16="http://schemas.microsoft.com/office/drawing/2014/main" id="{07A094CB-BEB3-1723-BB9A-ACACED279439}"/>
              </a:ext>
            </a:extLst>
          </p:cNvPr>
          <p:cNvGraphicFramePr>
            <a:graphicFrameLocks noGrp="1"/>
          </p:cNvGraphicFramePr>
          <p:nvPr>
            <p:extLst>
              <p:ext uri="{D42A27DB-BD31-4B8C-83A1-F6EECF244321}">
                <p14:modId xmlns:p14="http://schemas.microsoft.com/office/powerpoint/2010/main" val="4467583"/>
              </p:ext>
            </p:extLst>
          </p:nvPr>
        </p:nvGraphicFramePr>
        <p:xfrm>
          <a:off x="1434611" y="971140"/>
          <a:ext cx="6271258" cy="3660130"/>
        </p:xfrm>
        <a:graphic>
          <a:graphicData uri="http://schemas.openxmlformats.org/drawingml/2006/table">
            <a:tbl>
              <a:tblPr bandRow="1">
                <a:tableStyleId>{496166E8-2D11-479C-B91A-1AE0CB28155B}</a:tableStyleId>
              </a:tblPr>
              <a:tblGrid>
                <a:gridCol w="731520">
                  <a:extLst>
                    <a:ext uri="{9D8B030D-6E8A-4147-A177-3AD203B41FA5}">
                      <a16:colId xmlns:a16="http://schemas.microsoft.com/office/drawing/2014/main" val="822400327"/>
                    </a:ext>
                  </a:extLst>
                </a:gridCol>
                <a:gridCol w="2377439">
                  <a:extLst>
                    <a:ext uri="{9D8B030D-6E8A-4147-A177-3AD203B41FA5}">
                      <a16:colId xmlns:a16="http://schemas.microsoft.com/office/drawing/2014/main" val="970419356"/>
                    </a:ext>
                  </a:extLst>
                </a:gridCol>
                <a:gridCol w="3162299">
                  <a:extLst>
                    <a:ext uri="{9D8B030D-6E8A-4147-A177-3AD203B41FA5}">
                      <a16:colId xmlns:a16="http://schemas.microsoft.com/office/drawing/2014/main" val="3885449684"/>
                    </a:ext>
                  </a:extLst>
                </a:gridCol>
              </a:tblGrid>
              <a:tr h="434970">
                <a:tc>
                  <a:txBody>
                    <a:bodyPr/>
                    <a:lstStyle/>
                    <a:p>
                      <a:pPr rtl="0" fontAlgn="base">
                        <a:lnSpc>
                          <a:spcPts val="1564"/>
                        </a:lnSpc>
                        <a:spcAft>
                          <a:spcPts val="800"/>
                        </a:spcAft>
                      </a:pPr>
                      <a:r>
                        <a:rPr lang="es-MX" sz="1000" b="1">
                          <a:effectLst/>
                          <a:latin typeface="Aptos"/>
                        </a:rPr>
                        <a:t>Año</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pPr rtl="0" fontAlgn="base">
                        <a:lnSpc>
                          <a:spcPts val="1564"/>
                        </a:lnSpc>
                        <a:spcAft>
                          <a:spcPts val="800"/>
                        </a:spcAft>
                      </a:pPr>
                      <a:r>
                        <a:rPr lang="es-MX" sz="1000" b="1">
                          <a:effectLst/>
                          <a:latin typeface="Aptos"/>
                        </a:rPr>
                        <a:t>Costo del Instrumentista (Promedio)</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pPr rtl="0" fontAlgn="base">
                        <a:lnSpc>
                          <a:spcPts val="1564"/>
                        </a:lnSpc>
                        <a:spcAft>
                          <a:spcPts val="800"/>
                        </a:spcAft>
                      </a:pPr>
                      <a:r>
                        <a:rPr lang="es-MX" sz="1000" b="1">
                          <a:effectLst/>
                          <a:latin typeface="Aptos"/>
                        </a:rPr>
                        <a:t>Costo del Robot (Mantenimiento + Amortización)</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extLst>
                  <a:ext uri="{0D108BD9-81ED-4DB2-BD59-A6C34878D82A}">
                    <a16:rowId xmlns:a16="http://schemas.microsoft.com/office/drawing/2014/main" val="1133006113"/>
                  </a:ext>
                </a:extLst>
              </a:tr>
              <a:tr h="258263">
                <a:tc>
                  <a:txBody>
                    <a:bodyPr/>
                    <a:lstStyle/>
                    <a:p>
                      <a:pPr rtl="0" fontAlgn="base">
                        <a:lnSpc>
                          <a:spcPts val="1564"/>
                        </a:lnSpc>
                        <a:spcAft>
                          <a:spcPts val="800"/>
                        </a:spcAft>
                      </a:pPr>
                      <a:r>
                        <a:rPr lang="es-MX" sz="1000">
                          <a:effectLst/>
                          <a:latin typeface="Aptos"/>
                        </a:rPr>
                        <a:t>1 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$770,000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43721219"/>
                  </a:ext>
                </a:extLst>
              </a:tr>
              <a:tr h="258263">
                <a:tc>
                  <a:txBody>
                    <a:bodyPr/>
                    <a:lstStyle/>
                    <a:p>
                      <a:pPr rtl="0" fontAlgn="base">
                        <a:lnSpc>
                          <a:spcPts val="1564"/>
                        </a:lnSpc>
                        <a:spcAft>
                          <a:spcPts val="800"/>
                        </a:spcAft>
                      </a:pPr>
                      <a:r>
                        <a:rPr lang="es-MX" sz="1000">
                          <a:effectLst/>
                          <a:latin typeface="Aptos"/>
                        </a:rPr>
                        <a:t>2 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699737800"/>
                  </a:ext>
                </a:extLst>
              </a:tr>
              <a:tr h="258263">
                <a:tc>
                  <a:txBody>
                    <a:bodyPr/>
                    <a:lstStyle/>
                    <a:p>
                      <a:pPr rtl="0" fontAlgn="base">
                        <a:lnSpc>
                          <a:spcPts val="1564"/>
                        </a:lnSpc>
                        <a:spcAft>
                          <a:spcPts val="800"/>
                        </a:spcAft>
                      </a:pPr>
                      <a:r>
                        <a:rPr lang="es-MX" sz="1000">
                          <a:effectLst/>
                          <a:latin typeface="Aptos"/>
                        </a:rPr>
                        <a:t>3 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64103475"/>
                  </a:ext>
                </a:extLst>
              </a:tr>
              <a:tr h="258263">
                <a:tc>
                  <a:txBody>
                    <a:bodyPr/>
                    <a:lstStyle/>
                    <a:p>
                      <a:pPr rtl="0" fontAlgn="base">
                        <a:lnSpc>
                          <a:spcPts val="1564"/>
                        </a:lnSpc>
                        <a:spcAft>
                          <a:spcPts val="800"/>
                        </a:spcAft>
                      </a:pPr>
                      <a:r>
                        <a:rPr lang="es-MX" sz="1000">
                          <a:effectLst/>
                          <a:latin typeface="Aptos"/>
                        </a:rPr>
                        <a:t>4 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36987085"/>
                  </a:ext>
                </a:extLst>
              </a:tr>
              <a:tr h="258263">
                <a:tc>
                  <a:txBody>
                    <a:bodyPr/>
                    <a:lstStyle/>
                    <a:p>
                      <a:pPr rtl="0" fontAlgn="base">
                        <a:lnSpc>
                          <a:spcPts val="1564"/>
                        </a:lnSpc>
                        <a:spcAft>
                          <a:spcPts val="800"/>
                        </a:spcAft>
                      </a:pPr>
                      <a:r>
                        <a:rPr lang="es-MX" sz="1000">
                          <a:effectLst/>
                          <a:latin typeface="Aptos"/>
                        </a:rPr>
                        <a:t>5 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59032187"/>
                  </a:ext>
                </a:extLst>
              </a:tr>
              <a:tr h="258263">
                <a:tc>
                  <a:txBody>
                    <a:bodyPr/>
                    <a:lstStyle/>
                    <a:p>
                      <a:pPr rtl="0" fontAlgn="base">
                        <a:lnSpc>
                          <a:spcPts val="1564"/>
                        </a:lnSpc>
                        <a:spcAft>
                          <a:spcPts val="800"/>
                        </a:spcAft>
                      </a:pPr>
                      <a:r>
                        <a:rPr lang="es-MX" sz="1000">
                          <a:effectLst/>
                          <a:latin typeface="Aptos"/>
                        </a:rPr>
                        <a:t>6 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01788992"/>
                  </a:ext>
                </a:extLst>
              </a:tr>
              <a:tr h="258263">
                <a:tc>
                  <a:txBody>
                    <a:bodyPr/>
                    <a:lstStyle/>
                    <a:p>
                      <a:pPr rtl="0" fontAlgn="base">
                        <a:lnSpc>
                          <a:spcPts val="1564"/>
                        </a:lnSpc>
                        <a:spcAft>
                          <a:spcPts val="800"/>
                        </a:spcAft>
                      </a:pPr>
                      <a:r>
                        <a:rPr lang="es-MX" sz="1000">
                          <a:effectLst/>
                          <a:latin typeface="Aptos"/>
                        </a:rPr>
                        <a:t>7 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49131075"/>
                  </a:ext>
                </a:extLst>
              </a:tr>
              <a:tr h="258263">
                <a:tc>
                  <a:txBody>
                    <a:bodyPr/>
                    <a:lstStyle/>
                    <a:p>
                      <a:pPr rtl="0" fontAlgn="base">
                        <a:lnSpc>
                          <a:spcPts val="1564"/>
                        </a:lnSpc>
                        <a:spcAft>
                          <a:spcPts val="800"/>
                        </a:spcAft>
                      </a:pPr>
                      <a:r>
                        <a:rPr lang="es-MX" sz="1000">
                          <a:effectLst/>
                          <a:latin typeface="Aptos"/>
                        </a:rPr>
                        <a:t>8 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36137578"/>
                  </a:ext>
                </a:extLst>
              </a:tr>
              <a:tr h="258263">
                <a:tc>
                  <a:txBody>
                    <a:bodyPr/>
                    <a:lstStyle/>
                    <a:p>
                      <a:pPr rtl="0" fontAlgn="base">
                        <a:lnSpc>
                          <a:spcPts val="1564"/>
                        </a:lnSpc>
                        <a:spcAft>
                          <a:spcPts val="800"/>
                        </a:spcAft>
                      </a:pPr>
                      <a:r>
                        <a:rPr lang="es-MX" sz="1000">
                          <a:effectLst/>
                          <a:latin typeface="Aptos"/>
                        </a:rPr>
                        <a:t>9 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04820851"/>
                  </a:ext>
                </a:extLst>
              </a:tr>
              <a:tr h="258263">
                <a:tc>
                  <a:txBody>
                    <a:bodyPr/>
                    <a:lstStyle/>
                    <a:p>
                      <a:pPr rtl="0" fontAlgn="base">
                        <a:lnSpc>
                          <a:spcPts val="1564"/>
                        </a:lnSpc>
                        <a:spcAft>
                          <a:spcPts val="800"/>
                        </a:spcAft>
                      </a:pPr>
                      <a:r>
                        <a:rPr lang="es-MX" sz="1000">
                          <a:effectLst/>
                          <a:latin typeface="Aptos"/>
                        </a:rPr>
                        <a:t>10 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$126,000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a:effectLst/>
                          <a:latin typeface="Aptos"/>
                        </a:rPr>
                        <a:t>$72,500 MXN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657383452"/>
                  </a:ext>
                </a:extLst>
              </a:tr>
              <a:tr h="434970">
                <a:tc>
                  <a:txBody>
                    <a:bodyPr/>
                    <a:lstStyle/>
                    <a:p>
                      <a:pPr rtl="0" fontAlgn="base">
                        <a:lnSpc>
                          <a:spcPts val="1564"/>
                        </a:lnSpc>
                        <a:spcAft>
                          <a:spcPts val="800"/>
                        </a:spcAft>
                      </a:pPr>
                      <a:r>
                        <a:rPr lang="es-MX" sz="1000" b="1">
                          <a:effectLst/>
                          <a:latin typeface="Aptos"/>
                        </a:rPr>
                        <a:t>Total</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b="1">
                          <a:effectLst/>
                          <a:latin typeface="Aptos"/>
                        </a:rPr>
                        <a:t>$1,260,000 MXN</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rtl="0" fontAlgn="base">
                        <a:lnSpc>
                          <a:spcPts val="1564"/>
                        </a:lnSpc>
                        <a:spcAft>
                          <a:spcPts val="800"/>
                        </a:spcAft>
                      </a:pPr>
                      <a:r>
                        <a:rPr lang="es-MX" sz="1000" b="1">
                          <a:effectLst/>
                          <a:latin typeface="Aptos"/>
                        </a:rPr>
                        <a:t>$1,105,000 MXN</a:t>
                      </a:r>
                      <a:r>
                        <a:rPr lang="es-MX" sz="1000">
                          <a:effectLst/>
                          <a:latin typeface="Aptos"/>
                        </a:rPr>
                        <a:t> </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38093375"/>
                  </a:ext>
                </a:extLst>
              </a:tr>
            </a:tbl>
          </a:graphicData>
        </a:graphic>
      </p:graphicFrame>
    </p:spTree>
    <p:extLst>
      <p:ext uri="{BB962C8B-B14F-4D97-AF65-F5344CB8AC3E}">
        <p14:creationId xmlns:p14="http://schemas.microsoft.com/office/powerpoint/2010/main" val="366691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85575" y="1966329"/>
            <a:ext cx="7572849" cy="1632569"/>
          </a:xfrm>
          <a:prstGeom prst="rect">
            <a:avLst/>
          </a:prstGeom>
        </p:spPr>
        <p:txBody>
          <a:bodyPr spcFirstLastPara="1" wrap="square" lIns="91425" tIns="91425" rIns="91425" bIns="91425" anchor="ctr" anchorCtr="0">
            <a:noAutofit/>
          </a:bodyPr>
          <a:lstStyle/>
          <a:p>
            <a:r>
              <a:rPr lang="en" sz="5200" b="1">
                <a:latin typeface="+mj-lt"/>
              </a:rPr>
              <a:t>Antecedentes</a:t>
            </a:r>
          </a:p>
        </p:txBody>
      </p:sp>
      <p:sp>
        <p:nvSpPr>
          <p:cNvPr id="1523" name="Google Shape;1523;p33"/>
          <p:cNvSpPr txBox="1">
            <a:spLocks noGrp="1"/>
          </p:cNvSpPr>
          <p:nvPr>
            <p:ph type="title" idx="2"/>
          </p:nvPr>
        </p:nvSpPr>
        <p:spPr>
          <a:xfrm>
            <a:off x="4114800" y="11261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01</a:t>
            </a:r>
            <a:endParaRPr>
              <a:latin typeface="+mj-lt"/>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22"/>
                                        </p:tgtEl>
                                        <p:attrNameLst>
                                          <p:attrName>style.visibility</p:attrName>
                                        </p:attrNameLst>
                                      </p:cBhvr>
                                      <p:to>
                                        <p:strVal val="visible"/>
                                      </p:to>
                                    </p:set>
                                    <p:anim calcmode="lin" valueType="num">
                                      <p:cBhvr>
                                        <p:cTn id="7" dur="1000" fill="hold"/>
                                        <p:tgtEl>
                                          <p:spTgt spid="1522"/>
                                        </p:tgtEl>
                                        <p:attrNameLst>
                                          <p:attrName>ppt_w</p:attrName>
                                        </p:attrNameLst>
                                      </p:cBhvr>
                                      <p:tavLst>
                                        <p:tav tm="0">
                                          <p:val>
                                            <p:fltVal val="0"/>
                                          </p:val>
                                        </p:tav>
                                        <p:tav tm="100000">
                                          <p:val>
                                            <p:strVal val="#ppt_w"/>
                                          </p:val>
                                        </p:tav>
                                      </p:tavLst>
                                    </p:anim>
                                    <p:anim calcmode="lin" valueType="num">
                                      <p:cBhvr>
                                        <p:cTn id="8" dur="1000" fill="hold"/>
                                        <p:tgtEl>
                                          <p:spTgt spid="1522"/>
                                        </p:tgtEl>
                                        <p:attrNameLst>
                                          <p:attrName>ppt_h</p:attrName>
                                        </p:attrNameLst>
                                      </p:cBhvr>
                                      <p:tavLst>
                                        <p:tav tm="0">
                                          <p:val>
                                            <p:fltVal val="0"/>
                                          </p:val>
                                        </p:tav>
                                        <p:tav tm="100000">
                                          <p:val>
                                            <p:strVal val="#ppt_h"/>
                                          </p:val>
                                        </p:tav>
                                      </p:tavLst>
                                    </p:anim>
                                    <p:animEffect transition="in" filter="fade">
                                      <p:cBhvr>
                                        <p:cTn id="9" dur="1000"/>
                                        <p:tgtEl>
                                          <p:spTgt spid="152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523"/>
                                        </p:tgtEl>
                                        <p:attrNameLst>
                                          <p:attrName>style.visibility</p:attrName>
                                        </p:attrNameLst>
                                      </p:cBhvr>
                                      <p:to>
                                        <p:strVal val="visible"/>
                                      </p:to>
                                    </p:set>
                                    <p:animEffect transition="in" filter="fade">
                                      <p:cBhvr>
                                        <p:cTn id="12" dur="1000"/>
                                        <p:tgtEl>
                                          <p:spTgt spid="1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2" grpId="0"/>
      <p:bldP spid="15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775448"/>
            <a:ext cx="6536400" cy="1277400"/>
          </a:xfrm>
          <a:prstGeom prst="rect">
            <a:avLst/>
          </a:prstGeom>
        </p:spPr>
        <p:txBody>
          <a:bodyPr spcFirstLastPara="1" wrap="square" lIns="91425" tIns="91425" rIns="91425" bIns="91425" anchor="ctr" anchorCtr="0">
            <a:noAutofit/>
          </a:bodyPr>
          <a:lstStyle/>
          <a:p>
            <a:r>
              <a:rPr lang="en">
                <a:latin typeface="+mj-lt"/>
              </a:rPr>
              <a:t>Información técnica del proyecto</a:t>
            </a:r>
          </a:p>
        </p:txBody>
      </p:sp>
      <p:sp>
        <p:nvSpPr>
          <p:cNvPr id="1523" name="Google Shape;1523;p33"/>
          <p:cNvSpPr txBox="1">
            <a:spLocks noGrp="1"/>
          </p:cNvSpPr>
          <p:nvPr>
            <p:ph type="title" idx="2"/>
          </p:nvPr>
        </p:nvSpPr>
        <p:spPr>
          <a:xfrm>
            <a:off x="4114800" y="719746"/>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j-lt"/>
              </a:rPr>
              <a:t>02</a:t>
            </a:r>
            <a:endParaRPr>
              <a:latin typeface="+mj-lt"/>
            </a:endParaRPr>
          </a:p>
        </p:txBody>
      </p:sp>
    </p:spTree>
    <p:extLst>
      <p:ext uri="{BB962C8B-B14F-4D97-AF65-F5344CB8AC3E}">
        <p14:creationId xmlns:p14="http://schemas.microsoft.com/office/powerpoint/2010/main" val="3319601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1">
          <a:extLst>
            <a:ext uri="{FF2B5EF4-FFF2-40B4-BE49-F238E27FC236}">
              <a16:creationId xmlns:a16="http://schemas.microsoft.com/office/drawing/2014/main" id="{E0B60974-CD80-4706-6A30-CBA0A2E6C243}"/>
            </a:ext>
          </a:extLst>
        </p:cNvPr>
        <p:cNvGrpSpPr/>
        <p:nvPr/>
      </p:nvGrpSpPr>
      <p:grpSpPr>
        <a:xfrm>
          <a:off x="0" y="0"/>
          <a:ext cx="0" cy="0"/>
          <a:chOff x="0" y="0"/>
          <a:chExt cx="0" cy="0"/>
        </a:xfrm>
      </p:grpSpPr>
      <p:sp>
        <p:nvSpPr>
          <p:cNvPr id="1522" name="Google Shape;1522;p33">
            <a:extLst>
              <a:ext uri="{FF2B5EF4-FFF2-40B4-BE49-F238E27FC236}">
                <a16:creationId xmlns:a16="http://schemas.microsoft.com/office/drawing/2014/main" id="{5D011284-8A70-CF01-C6BA-D18D0677D44A}"/>
              </a:ext>
            </a:extLst>
          </p:cNvPr>
          <p:cNvSpPr txBox="1">
            <a:spLocks noGrp="1"/>
          </p:cNvSpPr>
          <p:nvPr>
            <p:ph type="title"/>
          </p:nvPr>
        </p:nvSpPr>
        <p:spPr>
          <a:xfrm>
            <a:off x="1303800" y="2257703"/>
            <a:ext cx="6536400" cy="1277400"/>
          </a:xfrm>
          <a:prstGeom prst="rect">
            <a:avLst/>
          </a:prstGeom>
        </p:spPr>
        <p:txBody>
          <a:bodyPr spcFirstLastPara="1" wrap="square" lIns="91425" tIns="91425" rIns="91425" bIns="91425" anchor="ctr" anchorCtr="0">
            <a:noAutofit/>
          </a:bodyPr>
          <a:lstStyle/>
          <a:p>
            <a:r>
              <a:rPr lang="en">
                <a:latin typeface="+mj-lt"/>
              </a:rPr>
              <a:t>Információn general</a:t>
            </a:r>
            <a:endParaRPr lang="es-ES">
              <a:latin typeface="+mj-lt"/>
            </a:endParaRPr>
          </a:p>
        </p:txBody>
      </p:sp>
      <p:pic>
        <p:nvPicPr>
          <p:cNvPr id="3" name="Imagen 2">
            <a:extLst>
              <a:ext uri="{FF2B5EF4-FFF2-40B4-BE49-F238E27FC236}">
                <a16:creationId xmlns:a16="http://schemas.microsoft.com/office/drawing/2014/main" id="{81BDECF4-1AF1-652C-D62B-F9DE22C931E9}"/>
              </a:ext>
            </a:extLst>
          </p:cNvPr>
          <p:cNvPicPr>
            <a:picLocks noChangeAspect="1"/>
          </p:cNvPicPr>
          <p:nvPr/>
        </p:nvPicPr>
        <p:blipFill>
          <a:blip r:embed="rId3"/>
          <a:stretch>
            <a:fillRect/>
          </a:stretch>
        </p:blipFill>
        <p:spPr>
          <a:xfrm>
            <a:off x="3103417" y="131619"/>
            <a:ext cx="2937166" cy="2203000"/>
          </a:xfrm>
          <a:prstGeom prst="rect">
            <a:avLst/>
          </a:prstGeom>
        </p:spPr>
      </p:pic>
    </p:spTree>
    <p:extLst>
      <p:ext uri="{BB962C8B-B14F-4D97-AF65-F5344CB8AC3E}">
        <p14:creationId xmlns:p14="http://schemas.microsoft.com/office/powerpoint/2010/main" val="499046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6A68B832-B381-7A4A-E320-E85CBF3A316A}"/>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542C049C-A781-8A2C-75FB-FB77F65153EE}"/>
              </a:ext>
            </a:extLst>
          </p:cNvPr>
          <p:cNvSpPr txBox="1">
            <a:spLocks noGrp="1"/>
          </p:cNvSpPr>
          <p:nvPr>
            <p:ph type="title"/>
          </p:nvPr>
        </p:nvSpPr>
        <p:spPr>
          <a:xfrm>
            <a:off x="720000" y="417642"/>
            <a:ext cx="7704000" cy="572700"/>
          </a:xfrm>
          <a:prstGeom prst="rect">
            <a:avLst/>
          </a:prstGeom>
        </p:spPr>
        <p:txBody>
          <a:bodyPr spcFirstLastPara="1" wrap="square" lIns="91425" tIns="91425" rIns="91425" bIns="91425" anchor="b" anchorCtr="0">
            <a:noAutofit/>
          </a:bodyPr>
          <a:lstStyle/>
          <a:p>
            <a:pPr algn="l"/>
            <a:r>
              <a:rPr lang="es-MX" b="1">
                <a:latin typeface="+mj-lt"/>
              </a:rPr>
              <a:t>Diagrama del proyecto</a:t>
            </a:r>
          </a:p>
        </p:txBody>
      </p:sp>
      <p:sp>
        <p:nvSpPr>
          <p:cNvPr id="1468" name="Google Shape;1468;p29">
            <a:extLst>
              <a:ext uri="{FF2B5EF4-FFF2-40B4-BE49-F238E27FC236}">
                <a16:creationId xmlns:a16="http://schemas.microsoft.com/office/drawing/2014/main" id="{025C7A40-95BB-A684-E10D-4B4F17A44389}"/>
              </a:ext>
            </a:extLst>
          </p:cNvPr>
          <p:cNvSpPr txBox="1"/>
          <p:nvPr/>
        </p:nvSpPr>
        <p:spPr>
          <a:xfrm>
            <a:off x="602673" y="3425283"/>
            <a:ext cx="7821327" cy="1444590"/>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
                <a:solidFill>
                  <a:schemeClr val="lt1"/>
                </a:solidFill>
              </a:rPr>
              <a:t>El diagrama muestra las tecnologías utilizadas en el proyecto y como se relacionan entre ellas para hacer que el instrumental se reconozca mediante visión con inteligencia artificial y esa información utilizarla para que el robot UR5e tenga la capacidad de manipular los instrumentos mediante una interfaz de usuario (audio/visual) y mediante sensores y actuadores.</a:t>
            </a:r>
          </a:p>
        </p:txBody>
      </p:sp>
      <p:sp>
        <p:nvSpPr>
          <p:cNvPr id="2" name="Freeform 5">
            <a:extLst>
              <a:ext uri="{FF2B5EF4-FFF2-40B4-BE49-F238E27FC236}">
                <a16:creationId xmlns:a16="http://schemas.microsoft.com/office/drawing/2014/main" id="{8467CF5D-B326-307B-CF4B-468399EBF91A}"/>
              </a:ext>
            </a:extLst>
          </p:cNvPr>
          <p:cNvSpPr/>
          <p:nvPr/>
        </p:nvSpPr>
        <p:spPr>
          <a:xfrm>
            <a:off x="1678461" y="836733"/>
            <a:ext cx="5664448" cy="2400310"/>
          </a:xfrm>
          <a:custGeom>
            <a:avLst/>
            <a:gdLst/>
            <a:ahLst/>
            <a:cxnLst/>
            <a:rect l="l" t="t" r="r" b="b"/>
            <a:pathLst>
              <a:path w="15010573" h="6360730">
                <a:moveTo>
                  <a:pt x="0" y="0"/>
                </a:moveTo>
                <a:lnTo>
                  <a:pt x="15010573" y="0"/>
                </a:lnTo>
                <a:lnTo>
                  <a:pt x="15010573" y="6360730"/>
                </a:lnTo>
                <a:lnTo>
                  <a:pt x="0" y="6360730"/>
                </a:lnTo>
                <a:lnTo>
                  <a:pt x="0" y="0"/>
                </a:lnTo>
                <a:close/>
              </a:path>
            </a:pathLst>
          </a:custGeom>
          <a:blipFill>
            <a:blip r:embed="rId3"/>
            <a:stretch>
              <a:fillRect/>
            </a:stretch>
          </a:blipFill>
        </p:spPr>
        <p:txBody>
          <a:bodyPr/>
          <a:lstStyle/>
          <a:p>
            <a:endParaRPr lang="es-MX"/>
          </a:p>
        </p:txBody>
      </p:sp>
    </p:spTree>
    <p:extLst>
      <p:ext uri="{BB962C8B-B14F-4D97-AF65-F5344CB8AC3E}">
        <p14:creationId xmlns:p14="http://schemas.microsoft.com/office/powerpoint/2010/main" val="220371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0A7CCD1E-553A-BCEC-928D-660240DECB23}"/>
            </a:ext>
          </a:extLst>
        </p:cNvPr>
        <p:cNvGrpSpPr/>
        <p:nvPr/>
      </p:nvGrpSpPr>
      <p:grpSpPr>
        <a:xfrm>
          <a:off x="0" y="0"/>
          <a:ext cx="0" cy="0"/>
          <a:chOff x="0" y="0"/>
          <a:chExt cx="0" cy="0"/>
        </a:xfrm>
      </p:grpSpPr>
      <p:sp>
        <p:nvSpPr>
          <p:cNvPr id="1468" name="Google Shape;1468;p29">
            <a:extLst>
              <a:ext uri="{FF2B5EF4-FFF2-40B4-BE49-F238E27FC236}">
                <a16:creationId xmlns:a16="http://schemas.microsoft.com/office/drawing/2014/main" id="{B136A425-2280-13B2-B53E-66156E18AB88}"/>
              </a:ext>
            </a:extLst>
          </p:cNvPr>
          <p:cNvSpPr txBox="1"/>
          <p:nvPr/>
        </p:nvSpPr>
        <p:spPr>
          <a:xfrm>
            <a:off x="602673" y="658091"/>
            <a:ext cx="7821327" cy="3685309"/>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spcBef>
                <a:spcPct val="0"/>
              </a:spcBef>
              <a:buFont typeface="Arial" panose="020B0604020202020204" pitchFamily="34" charset="0"/>
              <a:buChar char="•"/>
            </a:pPr>
            <a:r>
              <a:rPr lang="en">
                <a:solidFill>
                  <a:schemeClr val="lt1"/>
                </a:solidFill>
              </a:rPr>
              <a:t>El </a:t>
            </a:r>
            <a:r>
              <a:rPr lang="en">
                <a:solidFill>
                  <a:srgbClr val="00B050"/>
                </a:solidFill>
              </a:rPr>
              <a:t>bloque verde </a:t>
            </a:r>
            <a:r>
              <a:rPr lang="en">
                <a:solidFill>
                  <a:schemeClr val="lt1"/>
                </a:solidFill>
              </a:rPr>
              <a:t>se refiere a el sistema de inteligencia artificial capaz de localizar el instrumental quirúrgico y los guantes del cirujano para entregarlo.</a:t>
            </a:r>
          </a:p>
          <a:p>
            <a:pPr marL="285750" indent="-285750" algn="just">
              <a:lnSpc>
                <a:spcPct val="150000"/>
              </a:lnSpc>
              <a:spcBef>
                <a:spcPct val="0"/>
              </a:spcBef>
              <a:buFont typeface="Arial" panose="020B0604020202020204" pitchFamily="34" charset="0"/>
              <a:buChar char="•"/>
            </a:pPr>
            <a:r>
              <a:rPr lang="en">
                <a:solidFill>
                  <a:schemeClr val="lt1"/>
                </a:solidFill>
              </a:rPr>
              <a:t>Los </a:t>
            </a:r>
            <a:r>
              <a:rPr lang="en">
                <a:solidFill>
                  <a:schemeClr val="bg1">
                    <a:lumMod val="50000"/>
                    <a:lumOff val="50000"/>
                  </a:schemeClr>
                </a:solidFill>
              </a:rPr>
              <a:t>bloques gris y blanco </a:t>
            </a:r>
            <a:r>
              <a:rPr lang="en">
                <a:solidFill>
                  <a:schemeClr val="lt1"/>
                </a:solidFill>
              </a:rPr>
              <a:t>se refiere a elemntos físicos que componen el sistema (la interfaz de usario requiere de una pantalla para ser visualizada).</a:t>
            </a:r>
          </a:p>
          <a:p>
            <a:pPr marL="285750" indent="-285750" algn="just">
              <a:lnSpc>
                <a:spcPct val="150000"/>
              </a:lnSpc>
              <a:spcBef>
                <a:spcPct val="0"/>
              </a:spcBef>
              <a:buFont typeface="Arial" panose="020B0604020202020204" pitchFamily="34" charset="0"/>
              <a:buChar char="•"/>
            </a:pPr>
            <a:r>
              <a:rPr lang="en">
                <a:solidFill>
                  <a:schemeClr val="lt1"/>
                </a:solidFill>
              </a:rPr>
              <a:t>Los </a:t>
            </a:r>
            <a:r>
              <a:rPr lang="en">
                <a:solidFill>
                  <a:srgbClr val="C00000"/>
                </a:solidFill>
              </a:rPr>
              <a:t>bloques rojos </a:t>
            </a:r>
            <a:r>
              <a:rPr lang="en">
                <a:solidFill>
                  <a:schemeClr val="lt1"/>
                </a:solidFill>
              </a:rPr>
              <a:t>indican la información que se transmite al sistema y como esta se presenta y transforma.</a:t>
            </a:r>
          </a:p>
          <a:p>
            <a:pPr marL="285750" indent="-285750" algn="just">
              <a:lnSpc>
                <a:spcPct val="150000"/>
              </a:lnSpc>
              <a:spcBef>
                <a:spcPct val="0"/>
              </a:spcBef>
              <a:buFont typeface="Arial" panose="020B0604020202020204" pitchFamily="34" charset="0"/>
              <a:buChar char="•"/>
            </a:pPr>
            <a:r>
              <a:rPr lang="en">
                <a:solidFill>
                  <a:schemeClr val="lt1"/>
                </a:solidFill>
              </a:rPr>
              <a:t>El </a:t>
            </a:r>
            <a:r>
              <a:rPr lang="en">
                <a:solidFill>
                  <a:schemeClr val="accent1">
                    <a:lumMod val="75000"/>
                  </a:schemeClr>
                </a:solidFill>
              </a:rPr>
              <a:t>bloque azul </a:t>
            </a:r>
            <a:r>
              <a:rPr lang="en">
                <a:solidFill>
                  <a:schemeClr val="lt1"/>
                </a:solidFill>
              </a:rPr>
              <a:t>indica la forma de comunicación del UR5e con los programas elaborados en python</a:t>
            </a:r>
          </a:p>
          <a:p>
            <a:pPr marL="285750" indent="-285750" algn="just">
              <a:lnSpc>
                <a:spcPct val="150000"/>
              </a:lnSpc>
              <a:spcBef>
                <a:spcPct val="0"/>
              </a:spcBef>
              <a:buFont typeface="Arial" panose="020B0604020202020204" pitchFamily="34" charset="0"/>
              <a:buChar char="•"/>
            </a:pPr>
            <a:r>
              <a:rPr lang="en">
                <a:solidFill>
                  <a:schemeClr val="lt1"/>
                </a:solidFill>
              </a:rPr>
              <a:t>El </a:t>
            </a:r>
            <a:r>
              <a:rPr lang="en">
                <a:solidFill>
                  <a:srgbClr val="CCCC00"/>
                </a:solidFill>
              </a:rPr>
              <a:t>bloque amarillo </a:t>
            </a:r>
            <a:r>
              <a:rPr lang="en">
                <a:solidFill>
                  <a:schemeClr val="lt1"/>
                </a:solidFill>
              </a:rPr>
              <a:t>es el asistente; este es un sistema en el que se desarrolla un algoritmo para indicar el instrumental que se desea (indicaciones aduitivas o por interfaz visual) y basado en la información que posee ejecuta comandos para manipular el instrumental.</a:t>
            </a:r>
          </a:p>
          <a:p>
            <a:pPr marL="285750" indent="-285750" algn="just">
              <a:lnSpc>
                <a:spcPct val="150000"/>
              </a:lnSpc>
              <a:spcBef>
                <a:spcPct val="0"/>
              </a:spcBef>
              <a:buFont typeface="Arial" panose="020B0604020202020204" pitchFamily="34" charset="0"/>
              <a:buChar char="•"/>
            </a:pPr>
            <a:endParaRPr lang="en">
              <a:solidFill>
                <a:schemeClr val="lt1"/>
              </a:solidFill>
            </a:endParaRPr>
          </a:p>
        </p:txBody>
      </p:sp>
    </p:spTree>
    <p:extLst>
      <p:ext uri="{BB962C8B-B14F-4D97-AF65-F5344CB8AC3E}">
        <p14:creationId xmlns:p14="http://schemas.microsoft.com/office/powerpoint/2010/main" val="106485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B3BBA2AD-7A5C-6313-1524-D757BAF16ABF}"/>
            </a:ext>
          </a:extLst>
        </p:cNvPr>
        <p:cNvGrpSpPr/>
        <p:nvPr/>
      </p:nvGrpSpPr>
      <p:grpSpPr>
        <a:xfrm>
          <a:off x="0" y="0"/>
          <a:ext cx="0" cy="0"/>
          <a:chOff x="0" y="0"/>
          <a:chExt cx="0" cy="0"/>
        </a:xfrm>
      </p:grpSpPr>
      <p:sp>
        <p:nvSpPr>
          <p:cNvPr id="1468" name="Google Shape;1468;p29">
            <a:extLst>
              <a:ext uri="{FF2B5EF4-FFF2-40B4-BE49-F238E27FC236}">
                <a16:creationId xmlns:a16="http://schemas.microsoft.com/office/drawing/2014/main" id="{3352BE59-BBF8-060C-7643-2618BDB5F47C}"/>
              </a:ext>
            </a:extLst>
          </p:cNvPr>
          <p:cNvSpPr txBox="1"/>
          <p:nvPr/>
        </p:nvSpPr>
        <p:spPr>
          <a:xfrm>
            <a:off x="602673" y="658091"/>
            <a:ext cx="7821327" cy="3685309"/>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spcBef>
                <a:spcPct val="0"/>
              </a:spcBef>
              <a:buFont typeface="Arial" panose="020B0604020202020204" pitchFamily="34" charset="0"/>
              <a:buChar char="•"/>
            </a:pPr>
            <a:r>
              <a:rPr lang="en">
                <a:solidFill>
                  <a:schemeClr val="lt1"/>
                </a:solidFill>
              </a:rPr>
              <a:t>El sistema utiliza python y bibliotecas especializadas en visión artificial, comunicación con UR5e, interacción con cámara de profundidad Intel RealSense, reconocimiento de habla, texto a voz y visualización web para cumplir con su objetivo de presentar una solución tecnologica efieciente para la instrumentación quirúrgica.</a:t>
            </a:r>
          </a:p>
          <a:p>
            <a:pPr marL="285750" indent="-285750" algn="just">
              <a:lnSpc>
                <a:spcPct val="150000"/>
              </a:lnSpc>
              <a:spcBef>
                <a:spcPct val="0"/>
              </a:spcBef>
              <a:buFont typeface="Arial" panose="020B0604020202020204" pitchFamily="34" charset="0"/>
              <a:buChar char="•"/>
            </a:pPr>
            <a:r>
              <a:rPr lang="en">
                <a:solidFill>
                  <a:schemeClr val="lt1"/>
                </a:solidFill>
              </a:rPr>
              <a:t>Durante el desarrollo de la documentación de este proyecto se aboradran los puntos necesarios para construir el sistema desde su origen.</a:t>
            </a:r>
          </a:p>
          <a:p>
            <a:pPr marL="285750" indent="-285750" algn="just">
              <a:lnSpc>
                <a:spcPct val="150000"/>
              </a:lnSpc>
              <a:spcBef>
                <a:spcPct val="0"/>
              </a:spcBef>
              <a:buFont typeface="Arial" panose="020B0604020202020204" pitchFamily="34" charset="0"/>
              <a:buChar char="•"/>
            </a:pPr>
            <a:endParaRPr lang="en">
              <a:solidFill>
                <a:schemeClr val="lt1"/>
              </a:solidFill>
            </a:endParaRPr>
          </a:p>
        </p:txBody>
      </p:sp>
    </p:spTree>
    <p:extLst>
      <p:ext uri="{BB962C8B-B14F-4D97-AF65-F5344CB8AC3E}">
        <p14:creationId xmlns:p14="http://schemas.microsoft.com/office/powerpoint/2010/main" val="2222528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2126084"/>
            <a:ext cx="6536400" cy="1277400"/>
          </a:xfrm>
          <a:prstGeom prst="rect">
            <a:avLst/>
          </a:prstGeom>
        </p:spPr>
        <p:txBody>
          <a:bodyPr spcFirstLastPara="1" wrap="square" lIns="91425" tIns="91425" rIns="91425" bIns="91425" anchor="ctr" anchorCtr="0">
            <a:noAutofit/>
          </a:bodyPr>
          <a:lstStyle/>
          <a:p>
            <a:r>
              <a:rPr lang="en">
                <a:latin typeface="+mj-lt"/>
              </a:rPr>
              <a:t>Manual UR5e General</a:t>
            </a:r>
            <a:endParaRPr lang="es-ES">
              <a:latin typeface="+mj-lt"/>
            </a:endParaRPr>
          </a:p>
        </p:txBody>
      </p:sp>
      <p:sp>
        <p:nvSpPr>
          <p:cNvPr id="2" name="Google Shape;1524;p33">
            <a:extLst>
              <a:ext uri="{FF2B5EF4-FFF2-40B4-BE49-F238E27FC236}">
                <a16:creationId xmlns:a16="http://schemas.microsoft.com/office/drawing/2014/main" id="{F42A4CB1-F453-91B8-9D86-684D4C872F51}"/>
              </a:ext>
            </a:extLst>
          </p:cNvPr>
          <p:cNvSpPr txBox="1">
            <a:spLocks noGrp="1"/>
          </p:cNvSpPr>
          <p:nvPr>
            <p:ph type="subTitle" idx="1"/>
          </p:nvPr>
        </p:nvSpPr>
        <p:spPr>
          <a:xfrm>
            <a:off x="692726" y="3241149"/>
            <a:ext cx="7786255" cy="783596"/>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https://www.universal-robots.com/download/manuals-e-seriesur20ur30/user/ur5e/57/user-manual-ur5e-e-series-sw-57-english-us-en-us/</a:t>
            </a:r>
            <a:endParaRPr lang="en">
              <a:solidFill>
                <a:schemeClr val="accent6"/>
              </a:solidFill>
              <a:latin typeface="+mj-lt"/>
              <a:hlinkClick r:id="rId4">
                <a:extLst>
                  <a:ext uri="{A12FA001-AC4F-418D-AE19-62706E023703}">
                    <ahyp:hlinkClr xmlns:ahyp="http://schemas.microsoft.com/office/drawing/2018/hyperlinkcolor" val="tx"/>
                  </a:ext>
                </a:extLst>
              </a:hlinkClick>
            </a:endParaRPr>
          </a:p>
        </p:txBody>
      </p:sp>
      <p:pic>
        <p:nvPicPr>
          <p:cNvPr id="3" name="Imagen 2">
            <a:extLst>
              <a:ext uri="{FF2B5EF4-FFF2-40B4-BE49-F238E27FC236}">
                <a16:creationId xmlns:a16="http://schemas.microsoft.com/office/drawing/2014/main" id="{47F64DDF-79F7-EDFC-E4BD-9AFA813020B9}"/>
              </a:ext>
            </a:extLst>
          </p:cNvPr>
          <p:cNvPicPr>
            <a:picLocks noChangeAspect="1"/>
          </p:cNvPicPr>
          <p:nvPr/>
        </p:nvPicPr>
        <p:blipFill>
          <a:blip r:embed="rId5"/>
          <a:stretch>
            <a:fillRect/>
          </a:stretch>
        </p:blipFill>
        <p:spPr>
          <a:xfrm>
            <a:off x="3103417" y="131619"/>
            <a:ext cx="2937166" cy="2203000"/>
          </a:xfrm>
          <a:prstGeom prst="rect">
            <a:avLst/>
          </a:prstGeom>
        </p:spPr>
      </p:pic>
    </p:spTree>
    <p:extLst>
      <p:ext uri="{BB962C8B-B14F-4D97-AF65-F5344CB8AC3E}">
        <p14:creationId xmlns:p14="http://schemas.microsoft.com/office/powerpoint/2010/main" val="943586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588818" y="140551"/>
            <a:ext cx="7704000" cy="572700"/>
          </a:xfrm>
          <a:prstGeom prst="rect">
            <a:avLst/>
          </a:prstGeom>
        </p:spPr>
        <p:txBody>
          <a:bodyPr spcFirstLastPara="1" wrap="square" lIns="91425" tIns="91425" rIns="91425" bIns="91425" anchor="b" anchorCtr="0">
            <a:noAutofit/>
          </a:bodyPr>
          <a:lstStyle/>
          <a:p>
            <a:pPr algn="l"/>
            <a:r>
              <a:rPr lang="en-US" b="1">
                <a:latin typeface="+mj-lt"/>
              </a:rPr>
              <a:t>Manual UR5e general</a:t>
            </a:r>
          </a:p>
        </p:txBody>
      </p:sp>
      <p:sp>
        <p:nvSpPr>
          <p:cNvPr id="1468" name="Google Shape;1468;p29"/>
          <p:cNvSpPr txBox="1"/>
          <p:nvPr/>
        </p:nvSpPr>
        <p:spPr>
          <a:xfrm>
            <a:off x="505690" y="484909"/>
            <a:ext cx="8125691" cy="4308764"/>
          </a:xfrm>
          <a:prstGeom prst="rect">
            <a:avLst/>
          </a:prstGeom>
          <a:noFill/>
          <a:ln>
            <a:noFill/>
          </a:ln>
        </p:spPr>
        <p:txBody>
          <a:bodyPr spcFirstLastPara="1" wrap="square" lIns="91425" tIns="91425" rIns="91425" bIns="91425" numCol="1" anchor="t" anchorCtr="0">
            <a:noAutofit/>
          </a:bodyPr>
          <a:lstStyle/>
          <a:p>
            <a:pPr algn="just">
              <a:lnSpc>
                <a:spcPct val="150000"/>
              </a:lnSpc>
              <a:spcBef>
                <a:spcPct val="0"/>
              </a:spcBef>
            </a:pPr>
            <a:r>
              <a:rPr lang="en" sz="1200">
                <a:solidFill>
                  <a:schemeClr val="lt1"/>
                </a:solidFill>
              </a:rPr>
              <a:t>Se sugiere la revisión completa del manual UR5e antes de comenzar a manipular el robot.</a:t>
            </a:r>
          </a:p>
          <a:p>
            <a:pPr algn="just">
              <a:lnSpc>
                <a:spcPct val="150000"/>
              </a:lnSpc>
              <a:spcBef>
                <a:spcPct val="0"/>
              </a:spcBef>
            </a:pPr>
            <a:r>
              <a:rPr lang="en" sz="1200">
                <a:solidFill>
                  <a:schemeClr val="lt1"/>
                </a:solidFill>
              </a:rPr>
              <a:t>El robot se compone de 3 partes fundamentales:</a:t>
            </a:r>
          </a:p>
          <a:p>
            <a:pPr marL="285750" indent="-285750" algn="just">
              <a:lnSpc>
                <a:spcPct val="150000"/>
              </a:lnSpc>
              <a:spcBef>
                <a:spcPct val="0"/>
              </a:spcBef>
              <a:buFont typeface="Arial" panose="020B0604020202020204" pitchFamily="34" charset="0"/>
              <a:buChar char="•"/>
            </a:pPr>
            <a:r>
              <a:rPr lang="en" sz="1200" b="1">
                <a:solidFill>
                  <a:schemeClr val="lt1"/>
                </a:solidFill>
              </a:rPr>
              <a:t>Brazo robótico</a:t>
            </a:r>
          </a:p>
          <a:p>
            <a:pPr marL="342900" lvl="6" indent="-342900" algn="just">
              <a:lnSpc>
                <a:spcPct val="150000"/>
              </a:lnSpc>
              <a:spcBef>
                <a:spcPct val="0"/>
              </a:spcBef>
              <a:buFont typeface="Wingdings" panose="05000000000000000000" pitchFamily="2" charset="2"/>
              <a:buChar char="v"/>
            </a:pPr>
            <a:r>
              <a:rPr lang="en" sz="1200">
                <a:solidFill>
                  <a:schemeClr val="lt1"/>
                </a:solidFill>
              </a:rPr>
              <a:t>Se refiere a el brazo en conjuto con sus articulaciónes y su herramineta de trabajo.</a:t>
            </a:r>
          </a:p>
          <a:p>
            <a:pPr marL="342900" lvl="7" indent="-342900" algn="just">
              <a:lnSpc>
                <a:spcPct val="150000"/>
              </a:lnSpc>
              <a:spcBef>
                <a:spcPct val="0"/>
              </a:spcBef>
              <a:buFont typeface="Wingdings" panose="05000000000000000000" pitchFamily="2" charset="2"/>
              <a:buChar char="v"/>
            </a:pPr>
            <a:r>
              <a:rPr lang="en" sz="1200">
                <a:solidFill>
                  <a:schemeClr val="lt1"/>
                </a:solidFill>
              </a:rPr>
              <a:t>Para el proyecto se elaboro un sistema de cambio rápido para la herramienta de trabajo, los modelos se pueden obtener de la </a:t>
            </a:r>
            <a:r>
              <a:rPr lang="en" sz="1200" i="1">
                <a:solidFill>
                  <a:schemeClr val="tx2">
                    <a:lumMod val="60000"/>
                    <a:lumOff val="40000"/>
                  </a:schemeClr>
                </a:solidFill>
                <a:hlinkClick r:id="rId3">
                  <a:extLst>
                    <a:ext uri="{A12FA001-AC4F-418D-AE19-62706E023703}">
                      <ahyp:hlinkClr xmlns:ahyp="http://schemas.microsoft.com/office/drawing/2018/hyperlinkcolor" val="tx"/>
                    </a:ext>
                  </a:extLst>
                </a:hlinkClick>
              </a:rPr>
              <a:t>documentación en github</a:t>
            </a:r>
            <a:r>
              <a:rPr lang="en" sz="1200">
                <a:solidFill>
                  <a:schemeClr val="lt1"/>
                </a:solidFill>
              </a:rPr>
              <a:t>.</a:t>
            </a:r>
          </a:p>
          <a:p>
            <a:pPr marL="285750" indent="-285750" algn="just">
              <a:lnSpc>
                <a:spcPct val="150000"/>
              </a:lnSpc>
              <a:spcBef>
                <a:spcPct val="0"/>
              </a:spcBef>
              <a:buFont typeface="Arial" panose="020B0604020202020204" pitchFamily="34" charset="0"/>
              <a:buChar char="•"/>
            </a:pPr>
            <a:r>
              <a:rPr lang="en" sz="1200" b="1">
                <a:solidFill>
                  <a:schemeClr val="lt1"/>
                </a:solidFill>
              </a:rPr>
              <a:t>Teach-pendant</a:t>
            </a:r>
          </a:p>
          <a:p>
            <a:pPr marL="285750" lvl="3" indent="-285750" algn="just">
              <a:lnSpc>
                <a:spcPct val="150000"/>
              </a:lnSpc>
              <a:spcBef>
                <a:spcPct val="0"/>
              </a:spcBef>
              <a:buFont typeface="Wingdings" panose="05000000000000000000" pitchFamily="2" charset="2"/>
              <a:buChar char="v"/>
            </a:pPr>
            <a:r>
              <a:rPr lang="en" sz="1200">
                <a:solidFill>
                  <a:schemeClr val="lt1"/>
                </a:solidFill>
              </a:rPr>
              <a:t>Desde la tableta se puede manipular el robot de forma segura. Cuenta con botón de encedidod y apagado para todo el sistema, asi como paro de emergencia.</a:t>
            </a:r>
          </a:p>
          <a:p>
            <a:pPr marL="285750" lvl="1" indent="-285750" algn="just">
              <a:lnSpc>
                <a:spcPct val="150000"/>
              </a:lnSpc>
              <a:spcBef>
                <a:spcPct val="0"/>
              </a:spcBef>
              <a:buFont typeface="Wingdings" panose="05000000000000000000" pitchFamily="2" charset="2"/>
              <a:buChar char="v"/>
            </a:pPr>
            <a:r>
              <a:rPr lang="en" sz="1200">
                <a:solidFill>
                  <a:schemeClr val="lt1"/>
                </a:solidFill>
              </a:rPr>
              <a:t>En este se programa el robot para realización de tareas simples mediante Polyscope, además de que se puede especificar la forma de instalación y los parámetros de seguridad (límites de velocidad, aceleración y posición).</a:t>
            </a:r>
          </a:p>
          <a:p>
            <a:pPr marL="285750" indent="-285750" algn="just">
              <a:lnSpc>
                <a:spcPct val="150000"/>
              </a:lnSpc>
              <a:spcBef>
                <a:spcPct val="0"/>
              </a:spcBef>
              <a:buFont typeface="Arial" panose="020B0604020202020204" pitchFamily="34" charset="0"/>
              <a:buChar char="•"/>
            </a:pPr>
            <a:r>
              <a:rPr lang="en" sz="1200" b="1">
                <a:solidFill>
                  <a:schemeClr val="lt1"/>
                </a:solidFill>
              </a:rPr>
              <a:t>Caja de conexiones</a:t>
            </a:r>
          </a:p>
          <a:p>
            <a:pPr marL="285750" indent="-285750" algn="just">
              <a:lnSpc>
                <a:spcPct val="150000"/>
              </a:lnSpc>
              <a:spcBef>
                <a:spcPct val="0"/>
              </a:spcBef>
              <a:buFont typeface="Wingdings" panose="05000000000000000000" pitchFamily="2" charset="2"/>
              <a:buChar char="v"/>
            </a:pPr>
            <a:r>
              <a:rPr lang="en" sz="1200">
                <a:solidFill>
                  <a:schemeClr val="lt1"/>
                </a:solidFill>
              </a:rPr>
              <a:t>En esta se puede acceder a la memoria SD que contiene el sistema operativo, fusibles, conexión a brazo y teach-pendant, y conexiones de entradas y salidas (I/O). Se sugiere la revisón del manual para que estas conexiones se realicen de manera adecuada y manteniendo la seguridad e integridad del robot.</a:t>
            </a:r>
          </a:p>
          <a:p>
            <a:pPr marL="285750" indent="-285750" algn="just">
              <a:lnSpc>
                <a:spcPct val="150000"/>
              </a:lnSpc>
              <a:spcBef>
                <a:spcPct val="0"/>
              </a:spcBef>
              <a:buFont typeface="Arial" panose="020B0604020202020204" pitchFamily="34" charset="0"/>
              <a:buChar char="•"/>
            </a:pPr>
            <a:endParaRPr lang="en" sz="1200">
              <a:solidFill>
                <a:schemeClr val="lt1"/>
              </a:solidFill>
            </a:endParaRPr>
          </a:p>
        </p:txBody>
      </p:sp>
    </p:spTree>
    <p:extLst>
      <p:ext uri="{BB962C8B-B14F-4D97-AF65-F5344CB8AC3E}">
        <p14:creationId xmlns:p14="http://schemas.microsoft.com/office/powerpoint/2010/main" val="201356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204546" y="1615838"/>
            <a:ext cx="6536400" cy="1277400"/>
          </a:xfrm>
          <a:prstGeom prst="rect">
            <a:avLst/>
          </a:prstGeom>
        </p:spPr>
        <p:txBody>
          <a:bodyPr spcFirstLastPara="1" wrap="square" lIns="91425" tIns="91425" rIns="91425" bIns="91425" anchor="ctr" anchorCtr="0">
            <a:noAutofit/>
          </a:bodyPr>
          <a:lstStyle/>
          <a:p>
            <a:r>
              <a:rPr lang="en">
                <a:latin typeface="+mj-lt"/>
              </a:rPr>
              <a:t>Manual URe-Script</a:t>
            </a:r>
            <a:endParaRPr lang="es-ES">
              <a:latin typeface="+mj-lt"/>
            </a:endParaRPr>
          </a:p>
        </p:txBody>
      </p:sp>
      <p:sp>
        <p:nvSpPr>
          <p:cNvPr id="2" name="Google Shape;1524;p33">
            <a:extLst>
              <a:ext uri="{FF2B5EF4-FFF2-40B4-BE49-F238E27FC236}">
                <a16:creationId xmlns:a16="http://schemas.microsoft.com/office/drawing/2014/main" id="{8C4B6354-241F-4462-3EB0-00C876B409FB}"/>
              </a:ext>
            </a:extLst>
          </p:cNvPr>
          <p:cNvSpPr txBox="1">
            <a:spLocks noGrp="1"/>
          </p:cNvSpPr>
          <p:nvPr>
            <p:ph type="subTitle" idx="1"/>
          </p:nvPr>
        </p:nvSpPr>
        <p:spPr>
          <a:xfrm>
            <a:off x="1303800" y="2846294"/>
            <a:ext cx="6337895" cy="730775"/>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https://www.universal-robots.com/download/manuals-e-seriesur20ur30/script/script-manual-e-series-sw-511/</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pic>
        <p:nvPicPr>
          <p:cNvPr id="6" name="Imagen 5">
            <a:extLst>
              <a:ext uri="{FF2B5EF4-FFF2-40B4-BE49-F238E27FC236}">
                <a16:creationId xmlns:a16="http://schemas.microsoft.com/office/drawing/2014/main" id="{2A2B847A-D656-A3B1-6AEF-91794925F619}"/>
              </a:ext>
            </a:extLst>
          </p:cNvPr>
          <p:cNvPicPr>
            <a:picLocks noChangeAspect="1"/>
          </p:cNvPicPr>
          <p:nvPr/>
        </p:nvPicPr>
        <p:blipFill>
          <a:blip r:embed="rId4"/>
          <a:stretch>
            <a:fillRect/>
          </a:stretch>
        </p:blipFill>
        <p:spPr>
          <a:xfrm>
            <a:off x="2119486" y="736712"/>
            <a:ext cx="4706520" cy="926672"/>
          </a:xfrm>
          <a:prstGeom prst="rect">
            <a:avLst/>
          </a:prstGeom>
        </p:spPr>
      </p:pic>
      <p:sp>
        <p:nvSpPr>
          <p:cNvPr id="7" name="Google Shape;1524;p33">
            <a:hlinkClick r:id="rId5"/>
            <a:extLst>
              <a:ext uri="{FF2B5EF4-FFF2-40B4-BE49-F238E27FC236}">
                <a16:creationId xmlns:a16="http://schemas.microsoft.com/office/drawing/2014/main" id="{CACBC9F2-031C-329F-DF89-3E8DB53C2D78}"/>
              </a:ext>
            </a:extLst>
          </p:cNvPr>
          <p:cNvSpPr txBox="1">
            <a:spLocks/>
          </p:cNvSpPr>
          <p:nvPr/>
        </p:nvSpPr>
        <p:spPr>
          <a:xfrm>
            <a:off x="1303799" y="3685309"/>
            <a:ext cx="6337895" cy="516091"/>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nter"/>
              <a:buNone/>
              <a:defRPr sz="1600" b="0" i="0" u="none" strike="noStrike" cap="none">
                <a:solidFill>
                  <a:schemeClr val="dk2"/>
                </a:solidFill>
                <a:latin typeface="Inter"/>
                <a:ea typeface="Inter"/>
                <a:cs typeface="Inter"/>
                <a:sym typeface="Inter"/>
              </a:defRPr>
            </a:lvl1pPr>
            <a:lvl2pPr marL="914400" marR="0" lvl="1"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indent="0"/>
            <a:r>
              <a:rPr lang="es-MX" b="1" i="1">
                <a:solidFill>
                  <a:schemeClr val="accent6"/>
                </a:solidFill>
                <a:latin typeface="+mj-lt"/>
                <a:hlinkClick r:id="rId5">
                  <a:extLst>
                    <a:ext uri="{A12FA001-AC4F-418D-AE19-62706E023703}">
                      <ahyp:hlinkClr xmlns:ahyp="http://schemas.microsoft.com/office/drawing/2018/hyperlinkcolor" val="tx"/>
                    </a:ext>
                  </a:extLst>
                </a:hlinkClick>
              </a:rPr>
              <a:t>Presione para seguir el vínculo</a:t>
            </a:r>
          </a:p>
          <a:p>
            <a:pPr marL="0" indent="0"/>
            <a:r>
              <a:rPr lang="es-MX">
                <a:solidFill>
                  <a:schemeClr val="accent6"/>
                </a:solidFill>
                <a:latin typeface="+mj-lt"/>
                <a:hlinkClick r:id="rId5">
                  <a:extLst>
                    <a:ext uri="{A12FA001-AC4F-418D-AE19-62706E023703}">
                      <ahyp:hlinkClr xmlns:ahyp="http://schemas.microsoft.com/office/drawing/2018/hyperlinkcolor" val="tx"/>
                    </a:ext>
                  </a:extLst>
                </a:hlinkClick>
              </a:rPr>
              <a:t>https://github.com/UniversalRobots/URScript_Examples</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59637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445352"/>
            <a:ext cx="7704000" cy="572700"/>
          </a:xfrm>
          <a:prstGeom prst="rect">
            <a:avLst/>
          </a:prstGeom>
        </p:spPr>
        <p:txBody>
          <a:bodyPr spcFirstLastPara="1" wrap="square" lIns="91425" tIns="91425" rIns="91425" bIns="91425" anchor="b" anchorCtr="0">
            <a:noAutofit/>
          </a:bodyPr>
          <a:lstStyle/>
          <a:p>
            <a:pPr algn="l"/>
            <a:r>
              <a:rPr lang="en-US" b="1">
                <a:latin typeface="+mj-lt"/>
              </a:rPr>
              <a:t>Manual UR Script</a:t>
            </a:r>
          </a:p>
        </p:txBody>
      </p:sp>
      <p:sp>
        <p:nvSpPr>
          <p:cNvPr id="2" name="Google Shape;1468;p29">
            <a:extLst>
              <a:ext uri="{FF2B5EF4-FFF2-40B4-BE49-F238E27FC236}">
                <a16:creationId xmlns:a16="http://schemas.microsoft.com/office/drawing/2014/main" id="{89FACE6A-3054-2A5F-974F-4F01D6A7D043}"/>
              </a:ext>
            </a:extLst>
          </p:cNvPr>
          <p:cNvSpPr txBox="1"/>
          <p:nvPr/>
        </p:nvSpPr>
        <p:spPr>
          <a:xfrm>
            <a:off x="720000" y="930259"/>
            <a:ext cx="7634291" cy="370408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
                <a:solidFill>
                  <a:schemeClr val="lt1"/>
                </a:solidFill>
              </a:rPr>
              <a:t>Los comandos de movimiento y control del robot se realizan mediante el lenguaje UR-Script.</a:t>
            </a:r>
          </a:p>
          <a:p>
            <a:pPr marL="285750" indent="-285750" algn="just">
              <a:lnSpc>
                <a:spcPct val="150000"/>
              </a:lnSpc>
              <a:spcBef>
                <a:spcPct val="0"/>
              </a:spcBef>
              <a:buFont typeface="Arial" panose="020B0604020202020204" pitchFamily="34" charset="0"/>
              <a:buChar char="•"/>
            </a:pPr>
            <a:r>
              <a:rPr lang="en">
                <a:solidFill>
                  <a:schemeClr val="lt1"/>
                </a:solidFill>
              </a:rPr>
              <a:t>Estos comandos se envían en formato de string codificados mediante python y socket (ethernet) a la computadora del robot, el cual los recibe y ejecuta ordenes.</a:t>
            </a:r>
          </a:p>
          <a:p>
            <a:pPr marL="285750" indent="-285750" algn="just">
              <a:lnSpc>
                <a:spcPct val="150000"/>
              </a:lnSpc>
              <a:spcBef>
                <a:spcPct val="0"/>
              </a:spcBef>
              <a:buFont typeface="Arial" panose="020B0604020202020204" pitchFamily="34" charset="0"/>
              <a:buChar char="•"/>
            </a:pPr>
            <a:r>
              <a:rPr lang="en">
                <a:solidFill>
                  <a:schemeClr val="lt1"/>
                </a:solidFill>
              </a:rPr>
              <a:t>Este método (socket) de comunicación que no puede interrumpir una acción programada.</a:t>
            </a:r>
          </a:p>
          <a:p>
            <a:pPr marL="285750" indent="-285750" algn="just">
              <a:lnSpc>
                <a:spcPct val="150000"/>
              </a:lnSpc>
              <a:spcBef>
                <a:spcPct val="0"/>
              </a:spcBef>
              <a:buFont typeface="Arial" panose="020B0604020202020204" pitchFamily="34" charset="0"/>
              <a:buChar char="•"/>
            </a:pPr>
            <a:r>
              <a:rPr lang="en">
                <a:solidFill>
                  <a:schemeClr val="lt1"/>
                </a:solidFill>
              </a:rPr>
              <a:t>Para una comunicación en tiempo real y poder realizar interrupciones es necesario utilizar una comunicación mediante RTDE, pero los comandos de UR-Script permanecen.</a:t>
            </a:r>
          </a:p>
          <a:p>
            <a:pPr marL="285750" indent="-285750" algn="just">
              <a:lnSpc>
                <a:spcPct val="150000"/>
              </a:lnSpc>
              <a:spcBef>
                <a:spcPct val="0"/>
              </a:spcBef>
              <a:buFont typeface="Arial" panose="020B0604020202020204" pitchFamily="34" charset="0"/>
              <a:buChar char="•"/>
            </a:pPr>
            <a:r>
              <a:rPr lang="en">
                <a:solidFill>
                  <a:schemeClr val="lt1"/>
                </a:solidFill>
              </a:rPr>
              <a:t>Los comandos que se utilizan principalmente son:</a:t>
            </a:r>
          </a:p>
          <a:p>
            <a:pPr marL="285750" indent="-285750" algn="just">
              <a:lnSpc>
                <a:spcPct val="150000"/>
              </a:lnSpc>
              <a:spcBef>
                <a:spcPct val="0"/>
              </a:spcBef>
              <a:buFont typeface="Wingdings" panose="05000000000000000000" pitchFamily="2" charset="2"/>
              <a:buChar char="v"/>
            </a:pPr>
            <a:r>
              <a:rPr lang="es-MX">
                <a:solidFill>
                  <a:schemeClr val="lt1"/>
                </a:solidFill>
              </a:rPr>
              <a:t>M</a:t>
            </a:r>
            <a:r>
              <a:rPr lang="en">
                <a:solidFill>
                  <a:schemeClr val="lt1"/>
                </a:solidFill>
              </a:rPr>
              <a:t>ovel (</a:t>
            </a:r>
            <a:r>
              <a:rPr lang="pt-BR">
                <a:solidFill>
                  <a:schemeClr val="lt1"/>
                </a:solidFill>
              </a:rPr>
              <a:t>pose, a=1.2, v=0.25, t=0, r=0</a:t>
            </a:r>
            <a:r>
              <a:rPr lang="en">
                <a:solidFill>
                  <a:schemeClr val="lt1"/>
                </a:solidFill>
              </a:rPr>
              <a:t>)</a:t>
            </a:r>
          </a:p>
          <a:p>
            <a:pPr marL="285750" indent="-285750" algn="just">
              <a:lnSpc>
                <a:spcPct val="150000"/>
              </a:lnSpc>
              <a:spcBef>
                <a:spcPct val="0"/>
              </a:spcBef>
              <a:buFont typeface="Wingdings" panose="05000000000000000000" pitchFamily="2" charset="2"/>
              <a:buChar char="v"/>
            </a:pPr>
            <a:r>
              <a:rPr lang="es-MX">
                <a:solidFill>
                  <a:schemeClr val="lt1"/>
                </a:solidFill>
              </a:rPr>
              <a:t>M</a:t>
            </a:r>
            <a:r>
              <a:rPr lang="en">
                <a:solidFill>
                  <a:schemeClr val="lt1"/>
                </a:solidFill>
              </a:rPr>
              <a:t>ovej (</a:t>
            </a:r>
            <a:r>
              <a:rPr lang="pt-BR">
                <a:solidFill>
                  <a:schemeClr val="lt1"/>
                </a:solidFill>
              </a:rPr>
              <a:t>q, a=1.4, v=1.05, t=0, r =0</a:t>
            </a:r>
            <a:r>
              <a:rPr lang="en">
                <a:solidFill>
                  <a:schemeClr val="lt1"/>
                </a:solidFill>
              </a:rPr>
              <a:t>)</a:t>
            </a:r>
          </a:p>
          <a:p>
            <a:pPr marL="285750" indent="-285750" algn="just">
              <a:lnSpc>
                <a:spcPct val="150000"/>
              </a:lnSpc>
              <a:spcBef>
                <a:spcPct val="0"/>
              </a:spcBef>
              <a:buFont typeface="Wingdings" panose="05000000000000000000" pitchFamily="2" charset="2"/>
              <a:buChar char="v"/>
            </a:pPr>
            <a:r>
              <a:rPr lang="es-MX" err="1">
                <a:solidFill>
                  <a:schemeClr val="lt1"/>
                </a:solidFill>
              </a:rPr>
              <a:t>get_actual_joint_positions</a:t>
            </a:r>
            <a:r>
              <a:rPr lang="es-MX">
                <a:solidFill>
                  <a:schemeClr val="lt1"/>
                </a:solidFill>
              </a:rPr>
              <a:t>()</a:t>
            </a:r>
          </a:p>
          <a:p>
            <a:pPr marL="285750" indent="-285750" algn="just">
              <a:lnSpc>
                <a:spcPct val="150000"/>
              </a:lnSpc>
              <a:spcBef>
                <a:spcPct val="0"/>
              </a:spcBef>
              <a:buFont typeface="Wingdings" panose="05000000000000000000" pitchFamily="2" charset="2"/>
              <a:buChar char="v"/>
            </a:pPr>
            <a:r>
              <a:rPr lang="es-MX" err="1">
                <a:solidFill>
                  <a:schemeClr val="lt1"/>
                </a:solidFill>
              </a:rPr>
              <a:t>get_actual_tcp_pose</a:t>
            </a:r>
            <a:r>
              <a:rPr lang="es-MX">
                <a:solidFill>
                  <a:schemeClr val="lt1"/>
                </a:solidFill>
              </a:rPr>
              <a:t>()</a:t>
            </a:r>
            <a:endParaRPr lang="en">
              <a:solidFill>
                <a:schemeClr val="lt1"/>
              </a:solidFill>
            </a:endParaRPr>
          </a:p>
          <a:p>
            <a:pPr marL="285750" indent="-285750" algn="just">
              <a:lnSpc>
                <a:spcPct val="150000"/>
              </a:lnSpc>
              <a:spcBef>
                <a:spcPct val="0"/>
              </a:spcBef>
              <a:buFont typeface="Arial" panose="020B0604020202020204" pitchFamily="34" charset="0"/>
              <a:buChar char="•"/>
            </a:pPr>
            <a:endParaRPr lang="en">
              <a:solidFill>
                <a:schemeClr val="lt1"/>
              </a:solidFill>
            </a:endParaRPr>
          </a:p>
        </p:txBody>
      </p:sp>
    </p:spTree>
    <p:extLst>
      <p:ext uri="{BB962C8B-B14F-4D97-AF65-F5344CB8AC3E}">
        <p14:creationId xmlns:p14="http://schemas.microsoft.com/office/powerpoint/2010/main" val="3561494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1641239"/>
            <a:ext cx="6536400" cy="1277400"/>
          </a:xfrm>
          <a:prstGeom prst="rect">
            <a:avLst/>
          </a:prstGeom>
        </p:spPr>
        <p:txBody>
          <a:bodyPr spcFirstLastPara="1" wrap="square" lIns="91425" tIns="91425" rIns="91425" bIns="91425" anchor="ctr" anchorCtr="0">
            <a:noAutofit/>
          </a:bodyPr>
          <a:lstStyle/>
          <a:p>
            <a:r>
              <a:rPr lang="en">
                <a:latin typeface="+mj-lt"/>
              </a:rPr>
              <a:t>GitHub y control de versiones</a:t>
            </a:r>
            <a:endParaRPr lang="es-ES">
              <a:latin typeface="+mj-lt"/>
            </a:endParaRPr>
          </a:p>
        </p:txBody>
      </p:sp>
      <p:sp>
        <p:nvSpPr>
          <p:cNvPr id="2" name="Google Shape;1524;p33">
            <a:extLst>
              <a:ext uri="{FF2B5EF4-FFF2-40B4-BE49-F238E27FC236}">
                <a16:creationId xmlns:a16="http://schemas.microsoft.com/office/drawing/2014/main" id="{B4DF6DD0-F268-5B9D-E378-75E173F999AB}"/>
              </a:ext>
            </a:extLst>
          </p:cNvPr>
          <p:cNvSpPr txBox="1">
            <a:spLocks noGrp="1"/>
          </p:cNvSpPr>
          <p:nvPr>
            <p:ph type="subTitle" idx="1"/>
          </p:nvPr>
        </p:nvSpPr>
        <p:spPr>
          <a:xfrm>
            <a:off x="2258291" y="3241149"/>
            <a:ext cx="4627418" cy="730775"/>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https://github.com/JPHAJP/UR5_SRUB_NURSE</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pic>
        <p:nvPicPr>
          <p:cNvPr id="3" name="Imagen 2">
            <a:extLst>
              <a:ext uri="{FF2B5EF4-FFF2-40B4-BE49-F238E27FC236}">
                <a16:creationId xmlns:a16="http://schemas.microsoft.com/office/drawing/2014/main" id="{DA7F43D8-2A97-B7B2-63B4-43324B0AF830}"/>
              </a:ext>
            </a:extLst>
          </p:cNvPr>
          <p:cNvPicPr>
            <a:picLocks noChangeAspect="1"/>
          </p:cNvPicPr>
          <p:nvPr/>
        </p:nvPicPr>
        <p:blipFill>
          <a:blip r:embed="rId4"/>
          <a:srcRect l="11087" t="16236" r="11087" b="16236"/>
          <a:stretch/>
        </p:blipFill>
        <p:spPr>
          <a:xfrm>
            <a:off x="3332018" y="440083"/>
            <a:ext cx="2479964" cy="1209815"/>
          </a:xfrm>
          <a:prstGeom prst="rect">
            <a:avLst/>
          </a:prstGeom>
        </p:spPr>
      </p:pic>
    </p:spTree>
    <p:extLst>
      <p:ext uri="{BB962C8B-B14F-4D97-AF65-F5344CB8AC3E}">
        <p14:creationId xmlns:p14="http://schemas.microsoft.com/office/powerpoint/2010/main" val="46629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70B873D-549D-F68C-5DE2-7BFC1F38ADD5}"/>
              </a:ext>
            </a:extLst>
          </p:cNvPr>
          <p:cNvSpPr txBox="1"/>
          <p:nvPr/>
        </p:nvSpPr>
        <p:spPr>
          <a:xfrm>
            <a:off x="704321" y="379670"/>
            <a:ext cx="3619323" cy="2985433"/>
          </a:xfrm>
          <a:prstGeom prst="rect">
            <a:avLst/>
          </a:prstGeom>
          <a:noFill/>
        </p:spPr>
        <p:txBody>
          <a:bodyPr wrap="square" lIns="91440" tIns="45720" rIns="91440" bIns="45720" anchor="t">
            <a:spAutoFit/>
          </a:bodyPr>
          <a:lstStyle/>
          <a:p>
            <a:r>
              <a:rPr lang="es-MX" sz="2800" b="1">
                <a:solidFill>
                  <a:schemeClr val="tx1"/>
                </a:solidFill>
                <a:latin typeface="+mj-lt"/>
                <a:ea typeface="Inter"/>
              </a:rPr>
              <a:t>ASE 2:</a:t>
            </a:r>
          </a:p>
          <a:p>
            <a:pPr marL="285750" indent="-285750">
              <a:buFont typeface="Arial" panose="020B0604020202020204" pitchFamily="34" charset="0"/>
              <a:buChar char="•"/>
            </a:pPr>
            <a:r>
              <a:rPr lang="es-MX" sz="2000">
                <a:latin typeface="+mj-lt"/>
                <a:ea typeface="Inter"/>
              </a:rPr>
              <a:t>Implementación de YOLO en </a:t>
            </a:r>
            <a:r>
              <a:rPr lang="es-MX" sz="2000" err="1">
                <a:latin typeface="+mj-lt"/>
                <a:ea typeface="Inter"/>
              </a:rPr>
              <a:t>JetsonNano</a:t>
            </a:r>
            <a:r>
              <a:rPr lang="es-MX" sz="2000">
                <a:latin typeface="+mj-lt"/>
                <a:ea typeface="Inter"/>
              </a:rPr>
              <a:t>. </a:t>
            </a:r>
          </a:p>
          <a:p>
            <a:pPr marL="285750" indent="-285750">
              <a:buFont typeface="Arial" panose="020B0604020202020204" pitchFamily="34" charset="0"/>
              <a:buChar char="•"/>
            </a:pPr>
            <a:endParaRPr lang="es-MX" sz="2000">
              <a:latin typeface="+mj-lt"/>
              <a:ea typeface="Inter"/>
            </a:endParaRPr>
          </a:p>
          <a:p>
            <a:pPr marL="285750" indent="-285750">
              <a:buFont typeface="Arial" panose="020B0604020202020204" pitchFamily="34" charset="0"/>
              <a:buChar char="•"/>
            </a:pPr>
            <a:r>
              <a:rPr lang="es-MX" sz="2000">
                <a:latin typeface="+mj-lt"/>
                <a:ea typeface="Inter"/>
              </a:rPr>
              <a:t>Creación de conjunto de datos de instrumental. </a:t>
            </a:r>
          </a:p>
          <a:p>
            <a:pPr marL="285750" indent="-285750">
              <a:buFont typeface="Arial" panose="020B0604020202020204" pitchFamily="34" charset="0"/>
              <a:buChar char="•"/>
            </a:pPr>
            <a:endParaRPr lang="es-MX" sz="2000">
              <a:latin typeface="+mj-lt"/>
              <a:ea typeface="Inter"/>
            </a:endParaRPr>
          </a:p>
          <a:p>
            <a:pPr marL="285750" indent="-285750">
              <a:buFont typeface="Arial" panose="020B0604020202020204" pitchFamily="34" charset="0"/>
              <a:buChar char="•"/>
            </a:pPr>
            <a:r>
              <a:rPr lang="es-MX" sz="2000">
                <a:latin typeface="+mj-lt"/>
                <a:ea typeface="Inter"/>
              </a:rPr>
              <a:t>Interface de escritorio con ajuste dinámico.</a:t>
            </a:r>
          </a:p>
        </p:txBody>
      </p:sp>
      <p:sp>
        <p:nvSpPr>
          <p:cNvPr id="12" name="Freeform 5">
            <a:extLst>
              <a:ext uri="{FF2B5EF4-FFF2-40B4-BE49-F238E27FC236}">
                <a16:creationId xmlns:a16="http://schemas.microsoft.com/office/drawing/2014/main" id="{D2A7AB60-1FF7-7A0C-B409-0DE0576850B7}"/>
              </a:ext>
            </a:extLst>
          </p:cNvPr>
          <p:cNvSpPr/>
          <p:nvPr/>
        </p:nvSpPr>
        <p:spPr>
          <a:xfrm>
            <a:off x="4663492" y="169288"/>
            <a:ext cx="2177575" cy="2946445"/>
          </a:xfrm>
          <a:prstGeom prst="round2SameRect">
            <a:avLst/>
          </a:prstGeom>
          <a: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t="-8037" b="-8037"/>
            </a:stretch>
          </a:blipFill>
        </p:spPr>
        <p:txBody>
          <a:bodyPr/>
          <a:lstStyle/>
          <a:p>
            <a:endParaRPr lang="es-MX"/>
          </a:p>
        </p:txBody>
      </p:sp>
      <p:sp>
        <p:nvSpPr>
          <p:cNvPr id="14" name="Freeform 8">
            <a:extLst>
              <a:ext uri="{FF2B5EF4-FFF2-40B4-BE49-F238E27FC236}">
                <a16:creationId xmlns:a16="http://schemas.microsoft.com/office/drawing/2014/main" id="{AC2A5246-7A98-8A16-D101-96572FCE0EEA}"/>
              </a:ext>
            </a:extLst>
          </p:cNvPr>
          <p:cNvSpPr/>
          <p:nvPr/>
        </p:nvSpPr>
        <p:spPr>
          <a:xfrm>
            <a:off x="6927711" y="1116329"/>
            <a:ext cx="2080821" cy="1822875"/>
          </a:xfrm>
          <a:custGeom>
            <a:avLst/>
            <a:gdLst/>
            <a:ahLst/>
            <a:cxnLst/>
            <a:rect l="l" t="t" r="r" b="b"/>
            <a:pathLst>
              <a:path w="2715206" h="2165398">
                <a:moveTo>
                  <a:pt x="0" y="0"/>
                </a:moveTo>
                <a:lnTo>
                  <a:pt x="2715206" y="0"/>
                </a:lnTo>
                <a:lnTo>
                  <a:pt x="2715206" y="2165398"/>
                </a:lnTo>
                <a:lnTo>
                  <a:pt x="0" y="2165398"/>
                </a:lnTo>
                <a:lnTo>
                  <a:pt x="0" y="0"/>
                </a:lnTo>
                <a:close/>
              </a:path>
            </a:pathLst>
          </a:custGeom>
          <a:blipFill>
            <a:blip r:embed="rId4"/>
            <a:stretch>
              <a:fillRect/>
            </a:stretch>
          </a:blipFill>
        </p:spPr>
        <p:txBody>
          <a:bodyPr/>
          <a:lstStyle/>
          <a:p>
            <a:endParaRPr lang="es-MX"/>
          </a:p>
        </p:txBody>
      </p:sp>
      <p:pic>
        <p:nvPicPr>
          <p:cNvPr id="2" name="Imagen 1">
            <a:extLst>
              <a:ext uri="{FF2B5EF4-FFF2-40B4-BE49-F238E27FC236}">
                <a16:creationId xmlns:a16="http://schemas.microsoft.com/office/drawing/2014/main" id="{98BCA915-E42A-C6C7-8658-147AA206338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663492" y="3115733"/>
            <a:ext cx="2806846" cy="1530611"/>
          </a:xfrm>
          <a:prstGeom prst="round2SameRect">
            <a:avLst>
              <a:gd name="adj1" fmla="val 0"/>
              <a:gd name="adj2" fmla="val 16963"/>
            </a:avLst>
          </a:prstGeom>
        </p:spPr>
      </p:pic>
    </p:spTree>
    <p:extLst>
      <p:ext uri="{BB962C8B-B14F-4D97-AF65-F5344CB8AC3E}">
        <p14:creationId xmlns:p14="http://schemas.microsoft.com/office/powerpoint/2010/main" val="391328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25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anim calcmode="lin" valueType="num">
                                      <p:cBhvr>
                                        <p:cTn id="16" dur="750" fill="hold"/>
                                        <p:tgtEl>
                                          <p:spTgt spid="2"/>
                                        </p:tgtEl>
                                        <p:attrNameLst>
                                          <p:attrName>ppt_x</p:attrName>
                                        </p:attrNameLst>
                                      </p:cBhvr>
                                      <p:tavLst>
                                        <p:tav tm="0">
                                          <p:val>
                                            <p:strVal val="#ppt_x"/>
                                          </p:val>
                                        </p:tav>
                                        <p:tav tm="100000">
                                          <p:val>
                                            <p:strVal val="#ppt_x"/>
                                          </p:val>
                                        </p:tav>
                                      </p:tavLst>
                                    </p:anim>
                                    <p:anim calcmode="lin" valueType="num">
                                      <p:cBhvr>
                                        <p:cTn id="17" dur="750" fill="hold"/>
                                        <p:tgtEl>
                                          <p:spTgt spid="2"/>
                                        </p:tgtEl>
                                        <p:attrNameLst>
                                          <p:attrName>ppt_y</p:attrName>
                                        </p:attrNameLst>
                                      </p:cBhvr>
                                      <p:tavLst>
                                        <p:tav tm="0">
                                          <p:val>
                                            <p:strVal val="#ppt_y+.1"/>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750" fill="hold"/>
                                        <p:tgtEl>
                                          <p:spTgt spid="6"/>
                                        </p:tgtEl>
                                        <p:attrNameLst>
                                          <p:attrName>ppt_x</p:attrName>
                                        </p:attrNameLst>
                                      </p:cBhvr>
                                      <p:tavLst>
                                        <p:tav tm="0">
                                          <p:val>
                                            <p:strVal val="0-#ppt_w/2"/>
                                          </p:val>
                                        </p:tav>
                                        <p:tav tm="100000">
                                          <p:val>
                                            <p:strVal val="#ppt_x"/>
                                          </p:val>
                                        </p:tav>
                                      </p:tavLst>
                                    </p:anim>
                                    <p:anim calcmode="lin" valueType="num">
                                      <p:cBhvr additive="base">
                                        <p:cTn id="21"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B80C408C-9B9B-3215-6F90-4682FA225023}"/>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FB406152-8E53-84D0-503A-D0F039122AC1}"/>
              </a:ext>
            </a:extLst>
          </p:cNvPr>
          <p:cNvSpPr txBox="1">
            <a:spLocks noGrp="1"/>
          </p:cNvSpPr>
          <p:nvPr>
            <p:ph type="title"/>
          </p:nvPr>
        </p:nvSpPr>
        <p:spPr>
          <a:xfrm>
            <a:off x="650727" y="306806"/>
            <a:ext cx="7704000" cy="572700"/>
          </a:xfrm>
          <a:prstGeom prst="rect">
            <a:avLst/>
          </a:prstGeom>
        </p:spPr>
        <p:txBody>
          <a:bodyPr spcFirstLastPara="1" wrap="square" lIns="91425" tIns="91425" rIns="91425" bIns="91425" anchor="b" anchorCtr="0">
            <a:noAutofit/>
          </a:bodyPr>
          <a:lstStyle/>
          <a:p>
            <a:pPr algn="l"/>
            <a:r>
              <a:rPr lang="en-US" b="1">
                <a:latin typeface="+mj-lt"/>
              </a:rPr>
              <a:t>Git &amp; GitHub</a:t>
            </a:r>
          </a:p>
        </p:txBody>
      </p:sp>
      <p:sp>
        <p:nvSpPr>
          <p:cNvPr id="2" name="Google Shape;1468;p29">
            <a:extLst>
              <a:ext uri="{FF2B5EF4-FFF2-40B4-BE49-F238E27FC236}">
                <a16:creationId xmlns:a16="http://schemas.microsoft.com/office/drawing/2014/main" id="{2069D7B3-FA55-06CA-F6FA-0F5170FA9044}"/>
              </a:ext>
            </a:extLst>
          </p:cNvPr>
          <p:cNvSpPr txBox="1"/>
          <p:nvPr/>
        </p:nvSpPr>
        <p:spPr>
          <a:xfrm>
            <a:off x="471489" y="750094"/>
            <a:ext cx="6386512" cy="4314825"/>
          </a:xfrm>
          <a:prstGeom prst="rect">
            <a:avLst/>
          </a:prstGeom>
          <a:noFill/>
          <a:ln>
            <a:noFill/>
          </a:ln>
        </p:spPr>
        <p:txBody>
          <a:bodyPr spcFirstLastPara="1" wrap="square" lIns="91425" tIns="91425" rIns="91425" bIns="91425" anchor="t" anchorCtr="0">
            <a:noAutofit/>
          </a:bodyPr>
          <a:lstStyle/>
          <a:p>
            <a:pPr algn="ctr">
              <a:spcBef>
                <a:spcPct val="0"/>
              </a:spcBef>
            </a:pPr>
            <a:r>
              <a:rPr lang="es-MX" b="1" i="1">
                <a:solidFill>
                  <a:schemeClr val="lt1"/>
                </a:solidFill>
              </a:rPr>
              <a:t>Git</a:t>
            </a:r>
          </a:p>
          <a:p>
            <a:pPr algn="just">
              <a:spcBef>
                <a:spcPct val="0"/>
              </a:spcBef>
            </a:pPr>
            <a:r>
              <a:rPr lang="es-MX">
                <a:solidFill>
                  <a:schemeClr val="lt1"/>
                </a:solidFill>
              </a:rPr>
              <a:t>Definición: Es un sistema de control de versiones distribuido.</a:t>
            </a:r>
          </a:p>
          <a:p>
            <a:pPr algn="just">
              <a:spcBef>
                <a:spcPct val="0"/>
              </a:spcBef>
            </a:pPr>
            <a:r>
              <a:rPr lang="es-MX">
                <a:solidFill>
                  <a:schemeClr val="lt1"/>
                </a:solidFill>
              </a:rPr>
              <a:t>Propósito: </a:t>
            </a:r>
          </a:p>
          <a:p>
            <a:pPr marL="285750" indent="-285750" algn="just">
              <a:spcBef>
                <a:spcPct val="0"/>
              </a:spcBef>
              <a:buFont typeface="Arial" panose="020B0604020202020204" pitchFamily="34" charset="0"/>
              <a:buChar char="•"/>
            </a:pPr>
            <a:r>
              <a:rPr lang="es-MX">
                <a:solidFill>
                  <a:schemeClr val="lt1"/>
                </a:solidFill>
              </a:rPr>
              <a:t>Permite a los desarrolladores rastrear cambios en el código fuente.</a:t>
            </a:r>
          </a:p>
          <a:p>
            <a:pPr marL="285750" indent="-285750" algn="just">
              <a:spcBef>
                <a:spcPct val="0"/>
              </a:spcBef>
              <a:buFont typeface="Arial" panose="020B0604020202020204" pitchFamily="34" charset="0"/>
              <a:buChar char="•"/>
            </a:pPr>
            <a:r>
              <a:rPr lang="es-MX">
                <a:solidFill>
                  <a:schemeClr val="lt1"/>
                </a:solidFill>
              </a:rPr>
              <a:t>Facilita la colaboración mediante ramas y fusiones.</a:t>
            </a:r>
          </a:p>
          <a:p>
            <a:pPr marL="285750" indent="-285750" algn="just">
              <a:spcBef>
                <a:spcPct val="0"/>
              </a:spcBef>
              <a:buFont typeface="Arial" panose="020B0604020202020204" pitchFamily="34" charset="0"/>
              <a:buChar char="•"/>
            </a:pPr>
            <a:r>
              <a:rPr lang="es-MX">
                <a:solidFill>
                  <a:schemeClr val="lt1"/>
                </a:solidFill>
              </a:rPr>
              <a:t>Funciona de manera local, pero puede integrarse con servicios en la nube.</a:t>
            </a:r>
          </a:p>
          <a:p>
            <a:pPr algn="just">
              <a:spcBef>
                <a:spcPct val="0"/>
              </a:spcBef>
            </a:pPr>
            <a:endParaRPr lang="es-MX">
              <a:solidFill>
                <a:schemeClr val="lt1"/>
              </a:solidFill>
            </a:endParaRPr>
          </a:p>
          <a:p>
            <a:pPr algn="ctr">
              <a:spcBef>
                <a:spcPct val="0"/>
              </a:spcBef>
            </a:pPr>
            <a:r>
              <a:rPr lang="es-MX" b="1" i="1">
                <a:solidFill>
                  <a:schemeClr val="lt1"/>
                </a:solidFill>
              </a:rPr>
              <a:t>GitHub</a:t>
            </a:r>
          </a:p>
          <a:p>
            <a:pPr algn="just">
              <a:spcBef>
                <a:spcPct val="0"/>
              </a:spcBef>
            </a:pPr>
            <a:r>
              <a:rPr lang="es-MX">
                <a:solidFill>
                  <a:schemeClr val="lt1"/>
                </a:solidFill>
              </a:rPr>
              <a:t>Definición: Es una plataforma basada en la nube para alojar repositorios Git.</a:t>
            </a:r>
          </a:p>
          <a:p>
            <a:pPr algn="just">
              <a:spcBef>
                <a:spcPct val="0"/>
              </a:spcBef>
            </a:pPr>
            <a:r>
              <a:rPr lang="es-MX">
                <a:solidFill>
                  <a:schemeClr val="lt1"/>
                </a:solidFill>
              </a:rPr>
              <a:t>Propósito:</a:t>
            </a:r>
          </a:p>
          <a:p>
            <a:pPr marL="285750" indent="-285750" algn="just">
              <a:spcBef>
                <a:spcPct val="0"/>
              </a:spcBef>
              <a:buFont typeface="Arial" panose="020B0604020202020204" pitchFamily="34" charset="0"/>
              <a:buChar char="•"/>
            </a:pPr>
            <a:r>
              <a:rPr lang="es-MX">
                <a:solidFill>
                  <a:schemeClr val="lt1"/>
                </a:solidFill>
              </a:rPr>
              <a:t>Colaboración: Facilita el desarrollo colaborativo en equipo.</a:t>
            </a:r>
          </a:p>
          <a:p>
            <a:pPr marL="285750" indent="-285750" algn="just">
              <a:spcBef>
                <a:spcPct val="0"/>
              </a:spcBef>
              <a:buFont typeface="Arial" panose="020B0604020202020204" pitchFamily="34" charset="0"/>
              <a:buChar char="•"/>
            </a:pPr>
            <a:r>
              <a:rPr lang="es-MX">
                <a:solidFill>
                  <a:schemeClr val="lt1"/>
                </a:solidFill>
              </a:rPr>
              <a:t>Alojamiento: Permite almacenar repositorios en la nube para acceso global.</a:t>
            </a:r>
          </a:p>
          <a:p>
            <a:pPr marL="285750" indent="-285750" algn="just">
              <a:spcBef>
                <a:spcPct val="0"/>
              </a:spcBef>
              <a:buFont typeface="Arial" panose="020B0604020202020204" pitchFamily="34" charset="0"/>
              <a:buChar char="•"/>
            </a:pPr>
            <a:r>
              <a:rPr lang="es-MX">
                <a:solidFill>
                  <a:schemeClr val="lt1"/>
                </a:solidFill>
              </a:rPr>
              <a:t>Gestión de Código: Ideal para gestionar, revisar y colaborar en proyectos en tiempo real.</a:t>
            </a:r>
          </a:p>
          <a:p>
            <a:pPr marL="285750" indent="-285750" algn="just">
              <a:spcBef>
                <a:spcPct val="0"/>
              </a:spcBef>
              <a:buFont typeface="Arial" panose="020B0604020202020204" pitchFamily="34" charset="0"/>
              <a:buChar char="•"/>
            </a:pPr>
            <a:r>
              <a:rPr lang="es-MX">
                <a:solidFill>
                  <a:schemeClr val="lt1"/>
                </a:solidFill>
              </a:rPr>
              <a:t>Integración: Ofrece herramientas adicionales como </a:t>
            </a:r>
            <a:r>
              <a:rPr lang="es-MX" err="1">
                <a:solidFill>
                  <a:schemeClr val="lt1"/>
                </a:solidFill>
              </a:rPr>
              <a:t>issues</a:t>
            </a:r>
            <a:r>
              <a:rPr lang="es-MX">
                <a:solidFill>
                  <a:schemeClr val="lt1"/>
                </a:solidFill>
              </a:rPr>
              <a:t>, </a:t>
            </a:r>
            <a:r>
              <a:rPr lang="es-MX" err="1">
                <a:solidFill>
                  <a:schemeClr val="lt1"/>
                </a:solidFill>
              </a:rPr>
              <a:t>pull</a:t>
            </a:r>
            <a:r>
              <a:rPr lang="es-MX">
                <a:solidFill>
                  <a:schemeClr val="lt1"/>
                </a:solidFill>
              </a:rPr>
              <a:t> </a:t>
            </a:r>
            <a:r>
              <a:rPr lang="es-MX" err="1">
                <a:solidFill>
                  <a:schemeClr val="lt1"/>
                </a:solidFill>
              </a:rPr>
              <a:t>requests</a:t>
            </a:r>
            <a:r>
              <a:rPr lang="es-MX">
                <a:solidFill>
                  <a:schemeClr val="lt1"/>
                </a:solidFill>
              </a:rPr>
              <a:t> y documentación para gestionar proyectos.</a:t>
            </a:r>
            <a:endParaRPr lang="en">
              <a:solidFill>
                <a:schemeClr val="lt1"/>
              </a:solidFill>
            </a:endParaRPr>
          </a:p>
        </p:txBody>
      </p:sp>
      <p:pic>
        <p:nvPicPr>
          <p:cNvPr id="1026" name="Picture 2" descr="How to Use Git Branches &amp; Buddy to Organize Project Code — SitePoint">
            <a:extLst>
              <a:ext uri="{FF2B5EF4-FFF2-40B4-BE49-F238E27FC236}">
                <a16:creationId xmlns:a16="http://schemas.microsoft.com/office/drawing/2014/main" id="{0A1E1E0B-9C23-C5D0-AD96-1DCCF78389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5549329" y="1480121"/>
            <a:ext cx="4371975" cy="218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171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B80C408C-9B9B-3215-6F90-4682FA225023}"/>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FB406152-8E53-84D0-503A-D0F039122AC1}"/>
              </a:ext>
            </a:extLst>
          </p:cNvPr>
          <p:cNvSpPr txBox="1">
            <a:spLocks noGrp="1"/>
          </p:cNvSpPr>
          <p:nvPr>
            <p:ph type="title"/>
          </p:nvPr>
        </p:nvSpPr>
        <p:spPr>
          <a:xfrm>
            <a:off x="650727" y="306806"/>
            <a:ext cx="7704000" cy="572700"/>
          </a:xfrm>
          <a:prstGeom prst="rect">
            <a:avLst/>
          </a:prstGeom>
        </p:spPr>
        <p:txBody>
          <a:bodyPr spcFirstLastPara="1" wrap="square" lIns="91425" tIns="91425" rIns="91425" bIns="91425" anchor="b" anchorCtr="0">
            <a:noAutofit/>
          </a:bodyPr>
          <a:lstStyle/>
          <a:p>
            <a:pPr algn="l"/>
            <a:r>
              <a:rPr lang="en-US" sz="2800" b="1">
                <a:latin typeface="+mj-lt"/>
              </a:rPr>
              <a:t>GitHub &amp; </a:t>
            </a:r>
            <a:r>
              <a:rPr lang="es-MX" sz="2800" b="1">
                <a:latin typeface="+mj-lt"/>
              </a:rPr>
              <a:t>Estructura de la documentación.</a:t>
            </a:r>
            <a:endParaRPr lang="en-US" sz="2800" b="1">
              <a:latin typeface="+mj-lt"/>
            </a:endParaRPr>
          </a:p>
        </p:txBody>
      </p:sp>
      <p:sp>
        <p:nvSpPr>
          <p:cNvPr id="2" name="Google Shape;1468;p29">
            <a:extLst>
              <a:ext uri="{FF2B5EF4-FFF2-40B4-BE49-F238E27FC236}">
                <a16:creationId xmlns:a16="http://schemas.microsoft.com/office/drawing/2014/main" id="{2069D7B3-FA55-06CA-F6FA-0F5170FA9044}"/>
              </a:ext>
            </a:extLst>
          </p:cNvPr>
          <p:cNvSpPr txBox="1"/>
          <p:nvPr/>
        </p:nvSpPr>
        <p:spPr>
          <a:xfrm>
            <a:off x="554182" y="879505"/>
            <a:ext cx="4364182" cy="3697113"/>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spcBef>
                <a:spcPct val="0"/>
              </a:spcBef>
              <a:buFont typeface="Arial" panose="020B0604020202020204" pitchFamily="34" charset="0"/>
              <a:buChar char="•"/>
            </a:pPr>
            <a:r>
              <a:rPr lang="es-MX" sz="1200">
                <a:solidFill>
                  <a:schemeClr val="lt1"/>
                </a:solidFill>
              </a:rPr>
              <a:t>3D_Models</a:t>
            </a:r>
          </a:p>
          <a:p>
            <a:pPr algn="just">
              <a:lnSpc>
                <a:spcPct val="150000"/>
              </a:lnSpc>
              <a:spcBef>
                <a:spcPct val="0"/>
              </a:spcBef>
            </a:pPr>
            <a:r>
              <a:rPr lang="es-ES" sz="1200">
                <a:solidFill>
                  <a:schemeClr val="lt1"/>
                </a:solidFill>
              </a:rPr>
              <a:t>Modelos de </a:t>
            </a:r>
            <a:r>
              <a:rPr lang="es-ES" sz="1200" err="1">
                <a:solidFill>
                  <a:schemeClr val="lt1"/>
                </a:solidFill>
              </a:rPr>
              <a:t>gripper</a:t>
            </a:r>
            <a:r>
              <a:rPr lang="es-ES" sz="1200">
                <a:solidFill>
                  <a:schemeClr val="lt1"/>
                </a:solidFill>
              </a:rPr>
              <a:t> y “</a:t>
            </a:r>
            <a:r>
              <a:rPr lang="es-ES" sz="1200" err="1">
                <a:solidFill>
                  <a:schemeClr val="lt1"/>
                </a:solidFill>
              </a:rPr>
              <a:t>quick-change-tool</a:t>
            </a:r>
            <a:r>
              <a:rPr lang="es-ES" sz="1200">
                <a:solidFill>
                  <a:schemeClr val="lt1"/>
                </a:solidFill>
              </a:rPr>
              <a:t>”</a:t>
            </a:r>
          </a:p>
          <a:p>
            <a:pPr marL="285750" indent="-285750" algn="just">
              <a:lnSpc>
                <a:spcPct val="150000"/>
              </a:lnSpc>
              <a:spcBef>
                <a:spcPct val="0"/>
              </a:spcBef>
              <a:buFont typeface="Arial" panose="020B0604020202020204" pitchFamily="34" charset="0"/>
              <a:buChar char="•"/>
            </a:pPr>
            <a:r>
              <a:rPr lang="es-ES" sz="1200" err="1">
                <a:solidFill>
                  <a:schemeClr val="lt1"/>
                </a:solidFill>
              </a:rPr>
              <a:t>Manual_UR</a:t>
            </a:r>
            <a:endParaRPr lang="es-ES" sz="1200">
              <a:solidFill>
                <a:schemeClr val="lt1"/>
              </a:solidFill>
            </a:endParaRPr>
          </a:p>
          <a:p>
            <a:pPr algn="just">
              <a:lnSpc>
                <a:spcPct val="150000"/>
              </a:lnSpc>
              <a:spcBef>
                <a:spcPct val="0"/>
              </a:spcBef>
            </a:pPr>
            <a:r>
              <a:rPr lang="es-ES" sz="1200">
                <a:solidFill>
                  <a:schemeClr val="lt1"/>
                </a:solidFill>
              </a:rPr>
              <a:t>Manual de Robot UR5e y UR-Script</a:t>
            </a:r>
          </a:p>
          <a:p>
            <a:pPr marL="285750" indent="-285750" algn="just">
              <a:lnSpc>
                <a:spcPct val="150000"/>
              </a:lnSpc>
              <a:spcBef>
                <a:spcPct val="0"/>
              </a:spcBef>
              <a:buFont typeface="Arial" panose="020B0604020202020204" pitchFamily="34" charset="0"/>
              <a:buChar char="•"/>
            </a:pPr>
            <a:r>
              <a:rPr lang="es-ES" sz="1200">
                <a:solidFill>
                  <a:schemeClr val="lt1"/>
                </a:solidFill>
              </a:rPr>
              <a:t>V0.1</a:t>
            </a:r>
          </a:p>
          <a:p>
            <a:pPr algn="just">
              <a:lnSpc>
                <a:spcPct val="150000"/>
              </a:lnSpc>
              <a:spcBef>
                <a:spcPct val="0"/>
              </a:spcBef>
            </a:pPr>
            <a:r>
              <a:rPr lang="es-ES" sz="1200">
                <a:solidFill>
                  <a:schemeClr val="lt1"/>
                </a:solidFill>
              </a:rPr>
              <a:t>Tecnologías e instrumentación 1 (versión sin RTDE)</a:t>
            </a:r>
          </a:p>
          <a:p>
            <a:pPr marL="285750" indent="-285750" algn="just">
              <a:lnSpc>
                <a:spcPct val="150000"/>
              </a:lnSpc>
              <a:spcBef>
                <a:spcPct val="0"/>
              </a:spcBef>
              <a:buFont typeface="Arial" panose="020B0604020202020204" pitchFamily="34" charset="0"/>
              <a:buChar char="•"/>
            </a:pPr>
            <a:r>
              <a:rPr lang="es-ES" sz="1200">
                <a:solidFill>
                  <a:schemeClr val="lt1"/>
                </a:solidFill>
              </a:rPr>
              <a:t>V1.0</a:t>
            </a:r>
          </a:p>
          <a:p>
            <a:pPr algn="just">
              <a:lnSpc>
                <a:spcPct val="150000"/>
              </a:lnSpc>
              <a:spcBef>
                <a:spcPct val="0"/>
              </a:spcBef>
            </a:pPr>
            <a:r>
              <a:rPr lang="es-ES" sz="1200">
                <a:solidFill>
                  <a:schemeClr val="lt1"/>
                </a:solidFill>
              </a:rPr>
              <a:t>Tecnologías e instrumentación 1 (versión con RTDE y mano).</a:t>
            </a:r>
          </a:p>
          <a:p>
            <a:pPr marL="171450" indent="-171450" algn="just">
              <a:lnSpc>
                <a:spcPct val="150000"/>
              </a:lnSpc>
              <a:spcBef>
                <a:spcPct val="0"/>
              </a:spcBef>
              <a:buFont typeface="Arial" panose="020B0604020202020204" pitchFamily="34" charset="0"/>
              <a:buChar char="•"/>
            </a:pPr>
            <a:r>
              <a:rPr lang="es-ES" sz="1200">
                <a:solidFill>
                  <a:schemeClr val="lt1"/>
                </a:solidFill>
              </a:rPr>
              <a:t>V_COVA</a:t>
            </a:r>
          </a:p>
          <a:p>
            <a:pPr algn="just">
              <a:lnSpc>
                <a:spcPct val="150000"/>
              </a:lnSpc>
              <a:spcBef>
                <a:spcPct val="0"/>
              </a:spcBef>
            </a:pPr>
            <a:r>
              <a:rPr lang="es-ES" sz="1200">
                <a:solidFill>
                  <a:schemeClr val="lt1"/>
                </a:solidFill>
              </a:rPr>
              <a:t>Interfaz gráfica para control del robot.</a:t>
            </a:r>
          </a:p>
          <a:p>
            <a:pPr marL="171450" indent="-171450" algn="just">
              <a:lnSpc>
                <a:spcPct val="150000"/>
              </a:lnSpc>
              <a:spcBef>
                <a:spcPct val="0"/>
              </a:spcBef>
              <a:buFont typeface="Arial" panose="020B0604020202020204" pitchFamily="34" charset="0"/>
              <a:buChar char="•"/>
            </a:pPr>
            <a:r>
              <a:rPr lang="es-ES" sz="1200">
                <a:solidFill>
                  <a:schemeClr val="lt1"/>
                </a:solidFill>
              </a:rPr>
              <a:t>UR.py</a:t>
            </a:r>
          </a:p>
          <a:p>
            <a:pPr algn="just">
              <a:lnSpc>
                <a:spcPct val="150000"/>
              </a:lnSpc>
              <a:spcBef>
                <a:spcPct val="0"/>
              </a:spcBef>
            </a:pPr>
            <a:r>
              <a:rPr lang="es-ES" sz="1200">
                <a:solidFill>
                  <a:schemeClr val="lt1"/>
                </a:solidFill>
              </a:rPr>
              <a:t>Script principal del proyecto.</a:t>
            </a:r>
          </a:p>
          <a:p>
            <a:pPr marL="342900" indent="-342900" algn="just">
              <a:lnSpc>
                <a:spcPct val="150000"/>
              </a:lnSpc>
              <a:spcBef>
                <a:spcPct val="0"/>
              </a:spcBef>
              <a:buAutoNum type="arabicPeriod"/>
            </a:pPr>
            <a:endParaRPr lang="es-MX" sz="1200"/>
          </a:p>
          <a:p>
            <a:pPr marL="342900" indent="-342900" algn="just">
              <a:lnSpc>
                <a:spcPct val="150000"/>
              </a:lnSpc>
              <a:spcBef>
                <a:spcPct val="0"/>
              </a:spcBef>
              <a:buAutoNum type="arabicPeriod"/>
            </a:pPr>
            <a:endParaRPr lang="es-MX" sz="1200">
              <a:solidFill>
                <a:schemeClr val="lt1"/>
              </a:solidFill>
            </a:endParaRPr>
          </a:p>
          <a:p>
            <a:pPr marL="342900" indent="-342900" algn="just">
              <a:lnSpc>
                <a:spcPct val="150000"/>
              </a:lnSpc>
              <a:spcBef>
                <a:spcPct val="0"/>
              </a:spcBef>
              <a:buAutoNum type="arabicPeriod"/>
            </a:pPr>
            <a:endParaRPr lang="en" sz="1200">
              <a:solidFill>
                <a:schemeClr val="lt1"/>
              </a:solidFill>
            </a:endParaRPr>
          </a:p>
          <a:p>
            <a:pPr algn="just">
              <a:lnSpc>
                <a:spcPct val="150000"/>
              </a:lnSpc>
              <a:spcBef>
                <a:spcPct val="0"/>
              </a:spcBef>
            </a:pPr>
            <a:endParaRPr lang="en" sz="1200">
              <a:solidFill>
                <a:schemeClr val="lt1"/>
              </a:solidFill>
            </a:endParaRPr>
          </a:p>
        </p:txBody>
      </p:sp>
      <p:pic>
        <p:nvPicPr>
          <p:cNvPr id="3" name="Imagen 2" descr="Captura de pantalla de computadora&#10;&#10;Descripción generada automáticamente">
            <a:extLst>
              <a:ext uri="{FF2B5EF4-FFF2-40B4-BE49-F238E27FC236}">
                <a16:creationId xmlns:a16="http://schemas.microsoft.com/office/drawing/2014/main" id="{5186BE88-728F-90A4-F184-C15CF447CBBF}"/>
              </a:ext>
            </a:extLst>
          </p:cNvPr>
          <p:cNvPicPr>
            <a:picLocks noChangeAspect="1"/>
          </p:cNvPicPr>
          <p:nvPr/>
        </p:nvPicPr>
        <p:blipFill>
          <a:blip r:embed="rId3"/>
          <a:stretch>
            <a:fillRect/>
          </a:stretch>
        </p:blipFill>
        <p:spPr>
          <a:xfrm>
            <a:off x="4880035" y="952108"/>
            <a:ext cx="3483137" cy="2645456"/>
          </a:xfrm>
          <a:prstGeom prst="rect">
            <a:avLst/>
          </a:prstGeom>
        </p:spPr>
      </p:pic>
    </p:spTree>
    <p:extLst>
      <p:ext uri="{BB962C8B-B14F-4D97-AF65-F5344CB8AC3E}">
        <p14:creationId xmlns:p14="http://schemas.microsoft.com/office/powerpoint/2010/main" val="1189879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303800" y="2468174"/>
            <a:ext cx="6536400" cy="1277400"/>
          </a:xfrm>
          <a:prstGeom prst="rect">
            <a:avLst/>
          </a:prstGeom>
        </p:spPr>
        <p:txBody>
          <a:bodyPr spcFirstLastPara="1" wrap="square" lIns="91425" tIns="91425" rIns="91425" bIns="91425" anchor="ctr" anchorCtr="0">
            <a:noAutofit/>
          </a:bodyPr>
          <a:lstStyle/>
          <a:p>
            <a:r>
              <a:rPr lang="en">
                <a:latin typeface="+mj-lt"/>
              </a:rPr>
              <a:t>Python y entorno virtual</a:t>
            </a:r>
            <a:endParaRPr lang="es-ES">
              <a:latin typeface="+mj-lt"/>
            </a:endParaRPr>
          </a:p>
        </p:txBody>
      </p:sp>
      <p:pic>
        <p:nvPicPr>
          <p:cNvPr id="2" name="Imagen 1">
            <a:extLst>
              <a:ext uri="{FF2B5EF4-FFF2-40B4-BE49-F238E27FC236}">
                <a16:creationId xmlns:a16="http://schemas.microsoft.com/office/drawing/2014/main" id="{847B3301-014C-E392-1527-572189E89486}"/>
              </a:ext>
            </a:extLst>
          </p:cNvPr>
          <p:cNvPicPr>
            <a:picLocks noChangeAspect="1"/>
          </p:cNvPicPr>
          <p:nvPr/>
        </p:nvPicPr>
        <p:blipFill>
          <a:blip r:embed="rId3"/>
          <a:srcRect r="9056" b="15690"/>
          <a:stretch/>
        </p:blipFill>
        <p:spPr>
          <a:xfrm>
            <a:off x="3736332" y="871264"/>
            <a:ext cx="1671335" cy="1700486"/>
          </a:xfrm>
          <a:prstGeom prst="rect">
            <a:avLst/>
          </a:prstGeom>
        </p:spPr>
      </p:pic>
    </p:spTree>
    <p:extLst>
      <p:ext uri="{BB962C8B-B14F-4D97-AF65-F5344CB8AC3E}">
        <p14:creationId xmlns:p14="http://schemas.microsoft.com/office/powerpoint/2010/main" val="1166998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2A7FFB2E-0996-F3A3-E2FB-BDC0A8EA1609}"/>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B992B4B9-A3FA-9FF9-DA71-64C801C1B126}"/>
              </a:ext>
            </a:extLst>
          </p:cNvPr>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s-MX" b="1">
                <a:latin typeface="+mj-lt"/>
              </a:rPr>
              <a:t>Python y entorno virtual</a:t>
            </a:r>
            <a:endParaRPr lang="en-US" b="1">
              <a:solidFill>
                <a:srgbClr val="000000"/>
              </a:solidFill>
              <a:latin typeface="+mj-lt"/>
            </a:endParaRPr>
          </a:p>
        </p:txBody>
      </p:sp>
      <p:sp>
        <p:nvSpPr>
          <p:cNvPr id="2" name="Google Shape;1468;p29">
            <a:extLst>
              <a:ext uri="{FF2B5EF4-FFF2-40B4-BE49-F238E27FC236}">
                <a16:creationId xmlns:a16="http://schemas.microsoft.com/office/drawing/2014/main" id="{DFEBC772-076B-7440-3657-7223A43F1D4E}"/>
              </a:ext>
            </a:extLst>
          </p:cNvPr>
          <p:cNvSpPr txBox="1"/>
          <p:nvPr/>
        </p:nvSpPr>
        <p:spPr>
          <a:xfrm>
            <a:off x="720000" y="751091"/>
            <a:ext cx="7671972" cy="3940941"/>
          </a:xfrm>
          <a:prstGeom prst="rect">
            <a:avLst/>
          </a:prstGeom>
          <a:noFill/>
          <a:ln>
            <a:noFill/>
          </a:ln>
        </p:spPr>
        <p:txBody>
          <a:bodyPr spcFirstLastPara="1" wrap="square" lIns="91425" tIns="91425" rIns="91425" bIns="91425" anchor="t" anchorCtr="0">
            <a:noAutofit/>
          </a:bodyPr>
          <a:lstStyle/>
          <a:p>
            <a:r>
              <a:rPr lang="es-MX" b="1"/>
              <a:t>¿Qué es Python?</a:t>
            </a:r>
          </a:p>
          <a:p>
            <a:pPr>
              <a:buFont typeface="Arial" panose="020B0604020202020204" pitchFamily="34" charset="0"/>
              <a:buChar char="•"/>
            </a:pPr>
            <a:r>
              <a:rPr lang="es-MX" b="1"/>
              <a:t> Definición</a:t>
            </a:r>
            <a:r>
              <a:rPr lang="es-MX"/>
              <a:t>: Python es un lenguaje de programación de alto nivel, orientado a objetos, conocido por su simplicidad y legibilidad.</a:t>
            </a:r>
          </a:p>
          <a:p>
            <a:pPr>
              <a:buFont typeface="Arial" panose="020B0604020202020204" pitchFamily="34" charset="0"/>
              <a:buChar char="•"/>
            </a:pPr>
            <a:endParaRPr lang="es-MX"/>
          </a:p>
          <a:p>
            <a:pPr>
              <a:buFont typeface="Arial" panose="020B0604020202020204" pitchFamily="34" charset="0"/>
              <a:buChar char="•"/>
            </a:pPr>
            <a:r>
              <a:rPr lang="es-MX" b="1"/>
              <a:t> Características principales</a:t>
            </a:r>
            <a:r>
              <a:rPr lang="es-MX"/>
              <a:t>:</a:t>
            </a:r>
          </a:p>
          <a:p>
            <a:pPr marL="742950" lvl="1" indent="-285750">
              <a:buFont typeface="Arial" panose="020B0604020202020204" pitchFamily="34" charset="0"/>
              <a:buChar char="•"/>
            </a:pPr>
            <a:r>
              <a:rPr lang="es-MX"/>
              <a:t>Diseñado para facilitar el desarrollo de código limpio y fácil de entender.</a:t>
            </a:r>
          </a:p>
          <a:p>
            <a:pPr marL="742950" lvl="1" indent="-285750">
              <a:buFont typeface="Arial" panose="020B0604020202020204" pitchFamily="34" charset="0"/>
              <a:buChar char="•"/>
            </a:pPr>
            <a:r>
              <a:rPr lang="es-MX"/>
              <a:t>Amplia comunidad y soporte, lo que lo hace accesible tanto para principiantes como para expertos.</a:t>
            </a:r>
          </a:p>
          <a:p>
            <a:pPr marL="457200" lvl="1"/>
            <a:endParaRPr lang="es-MX"/>
          </a:p>
          <a:p>
            <a:pPr>
              <a:buFont typeface="Arial" panose="020B0604020202020204" pitchFamily="34" charset="0"/>
              <a:buChar char="•"/>
            </a:pPr>
            <a:r>
              <a:rPr lang="es-MX" b="1"/>
              <a:t> Áreas de uso</a:t>
            </a:r>
            <a:r>
              <a:rPr lang="es-MX"/>
              <a:t>:</a:t>
            </a:r>
          </a:p>
          <a:p>
            <a:pPr marL="742950" lvl="1" indent="-285750">
              <a:buFont typeface="Arial" panose="020B0604020202020204" pitchFamily="34" charset="0"/>
              <a:buChar char="•"/>
            </a:pPr>
            <a:r>
              <a:rPr lang="es-MX" b="1"/>
              <a:t>Desarrollo web</a:t>
            </a:r>
            <a:r>
              <a:rPr lang="es-MX"/>
              <a:t>: Creación de aplicaciones y sitios web dinámicos.</a:t>
            </a:r>
          </a:p>
          <a:p>
            <a:pPr marL="742950" lvl="1" indent="-285750">
              <a:buFont typeface="Arial" panose="020B0604020202020204" pitchFamily="34" charset="0"/>
              <a:buChar char="•"/>
            </a:pPr>
            <a:r>
              <a:rPr lang="es-MX" b="1"/>
              <a:t>Ciencia de datos</a:t>
            </a:r>
            <a:r>
              <a:rPr lang="es-MX"/>
              <a:t>: Análisis, visualización y manipulación de grandes volúmenes de datos.</a:t>
            </a:r>
          </a:p>
          <a:p>
            <a:pPr marL="742950" lvl="1" indent="-285750">
              <a:buFont typeface="Arial" panose="020B0604020202020204" pitchFamily="34" charset="0"/>
              <a:buChar char="•"/>
            </a:pPr>
            <a:r>
              <a:rPr lang="es-MX" b="1"/>
              <a:t>Inteligencia artificial y aprendizaje automático</a:t>
            </a:r>
            <a:r>
              <a:rPr lang="es-MX"/>
              <a:t>: Desarrollo de modelos y algoritmos avanzados.</a:t>
            </a:r>
          </a:p>
          <a:p>
            <a:pPr marL="742950" lvl="1" indent="-285750">
              <a:buFont typeface="Arial" panose="020B0604020202020204" pitchFamily="34" charset="0"/>
              <a:buChar char="•"/>
            </a:pPr>
            <a:r>
              <a:rPr lang="es-MX" b="1"/>
              <a:t>Microcontroladores</a:t>
            </a:r>
            <a:r>
              <a:rPr lang="es-MX"/>
              <a:t>: Programación de sistemas embebidos para hardware específico.</a:t>
            </a:r>
          </a:p>
          <a:p>
            <a:pPr algn="just">
              <a:lnSpc>
                <a:spcPct val="150000"/>
              </a:lnSpc>
              <a:spcBef>
                <a:spcPct val="0"/>
              </a:spcBef>
            </a:pPr>
            <a:endParaRPr lang="es-MX">
              <a:solidFill>
                <a:schemeClr val="lt1"/>
              </a:solidFill>
              <a:latin typeface="+mj-lt"/>
            </a:endParaRPr>
          </a:p>
        </p:txBody>
      </p:sp>
    </p:spTree>
    <p:extLst>
      <p:ext uri="{BB962C8B-B14F-4D97-AF65-F5344CB8AC3E}">
        <p14:creationId xmlns:p14="http://schemas.microsoft.com/office/powerpoint/2010/main" val="3077367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2A7FFB2E-0996-F3A3-E2FB-BDC0A8EA1609}"/>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B992B4B9-A3FA-9FF9-DA71-64C801C1B126}"/>
              </a:ext>
            </a:extLst>
          </p:cNvPr>
          <p:cNvSpPr txBox="1">
            <a:spLocks noGrp="1"/>
          </p:cNvSpPr>
          <p:nvPr>
            <p:ph type="title"/>
          </p:nvPr>
        </p:nvSpPr>
        <p:spPr>
          <a:xfrm>
            <a:off x="720000" y="178391"/>
            <a:ext cx="7704000" cy="572700"/>
          </a:xfrm>
          <a:prstGeom prst="rect">
            <a:avLst/>
          </a:prstGeom>
          <a:noFill/>
          <a:ln>
            <a:noFill/>
          </a:ln>
        </p:spPr>
        <p:txBody>
          <a:bodyPr spcFirstLastPara="1" wrap="square" lIns="91425" tIns="91425" rIns="91425" bIns="91425" anchor="b" anchorCtr="0">
            <a:noAutofit/>
          </a:bodyPr>
          <a:lstStyle/>
          <a:p>
            <a:pPr algn="l"/>
            <a:r>
              <a:rPr lang="es-MX" b="1">
                <a:latin typeface="+mj-lt"/>
              </a:rPr>
              <a:t>Python y entorno virtual</a:t>
            </a:r>
            <a:endParaRPr lang="en-US" b="1">
              <a:latin typeface="+mj-lt"/>
            </a:endParaRPr>
          </a:p>
        </p:txBody>
      </p:sp>
      <p:sp>
        <p:nvSpPr>
          <p:cNvPr id="2" name="Google Shape;1468;p29">
            <a:extLst>
              <a:ext uri="{FF2B5EF4-FFF2-40B4-BE49-F238E27FC236}">
                <a16:creationId xmlns:a16="http://schemas.microsoft.com/office/drawing/2014/main" id="{DFEBC772-076B-7440-3657-7223A43F1D4E}"/>
              </a:ext>
            </a:extLst>
          </p:cNvPr>
          <p:cNvSpPr txBox="1"/>
          <p:nvPr/>
        </p:nvSpPr>
        <p:spPr>
          <a:xfrm>
            <a:off x="720000" y="579640"/>
            <a:ext cx="7690812" cy="4278109"/>
          </a:xfrm>
          <a:prstGeom prst="rect">
            <a:avLst/>
          </a:prstGeom>
          <a:noFill/>
          <a:ln>
            <a:noFill/>
          </a:ln>
        </p:spPr>
        <p:txBody>
          <a:bodyPr spcFirstLastPara="1" wrap="square" lIns="91425" tIns="91425" rIns="91425" bIns="91425" anchor="t" anchorCtr="0">
            <a:noAutofit/>
          </a:bodyPr>
          <a:lstStyle/>
          <a:p>
            <a:pPr>
              <a:lnSpc>
                <a:spcPct val="150000"/>
              </a:lnSpc>
            </a:pPr>
            <a:r>
              <a:rPr lang="es-MX" b="1" i="1"/>
              <a:t>Ventajas de Usar Python</a:t>
            </a:r>
          </a:p>
          <a:p>
            <a:pPr marL="342900" indent="-342900">
              <a:lnSpc>
                <a:spcPct val="150000"/>
              </a:lnSpc>
              <a:buFont typeface="+mj-lt"/>
              <a:buAutoNum type="arabicParenR"/>
            </a:pPr>
            <a:r>
              <a:rPr lang="es-MX"/>
              <a:t>Simplicidad: Código limpio, fácil de entender y aprender.</a:t>
            </a:r>
          </a:p>
          <a:p>
            <a:pPr marL="342900" indent="-342900">
              <a:lnSpc>
                <a:spcPct val="150000"/>
              </a:lnSpc>
              <a:buFont typeface="+mj-lt"/>
              <a:buAutoNum type="arabicParenR"/>
            </a:pPr>
            <a:r>
              <a:rPr lang="es-MX"/>
              <a:t>Versatilidad: Aplicable en desarrollo web, ciencia de datos, IA, y más.</a:t>
            </a:r>
          </a:p>
          <a:p>
            <a:pPr marL="342900" indent="-342900">
              <a:lnSpc>
                <a:spcPct val="150000"/>
              </a:lnSpc>
              <a:buFont typeface="+mj-lt"/>
              <a:buAutoNum type="arabicParenR"/>
            </a:pPr>
            <a:r>
              <a:rPr lang="es-MX"/>
              <a:t>Portabilidad: Compatible con múltiples plataformas.</a:t>
            </a:r>
          </a:p>
          <a:p>
            <a:pPr marL="342900" indent="-342900">
              <a:lnSpc>
                <a:spcPct val="150000"/>
              </a:lnSpc>
              <a:buFont typeface="+mj-lt"/>
              <a:buAutoNum type="arabicParenR"/>
            </a:pPr>
            <a:r>
              <a:rPr lang="es-MX"/>
              <a:t>Comunidad: Gran soporte, bibliotecas y recursos disponibles.</a:t>
            </a:r>
          </a:p>
          <a:p>
            <a:pPr marL="342900" indent="-342900">
              <a:lnSpc>
                <a:spcPct val="150000"/>
              </a:lnSpc>
              <a:buFont typeface="+mj-lt"/>
              <a:buAutoNum type="arabicParenR"/>
            </a:pPr>
            <a:r>
              <a:rPr lang="es-MX"/>
              <a:t>Integración: Fácil conexión con otros lenguajes y herramientas.</a:t>
            </a:r>
          </a:p>
          <a:p>
            <a:pPr>
              <a:lnSpc>
                <a:spcPct val="150000"/>
              </a:lnSpc>
            </a:pPr>
            <a:endParaRPr lang="es-MX"/>
          </a:p>
          <a:p>
            <a:pPr marL="0" marR="0" lvl="0" indent="0" algn="l" defTabSz="914400" rtl="0" eaLnBrk="0" fontAlgn="base" latinLnBrk="0" hangingPunct="0">
              <a:lnSpc>
                <a:spcPct val="150000"/>
              </a:lnSpc>
              <a:spcBef>
                <a:spcPct val="0"/>
              </a:spcBef>
              <a:spcAft>
                <a:spcPct val="0"/>
              </a:spcAft>
              <a:buClrTx/>
              <a:buSzTx/>
              <a:buFontTx/>
              <a:buNone/>
              <a:tabLst/>
            </a:pPr>
            <a:r>
              <a:rPr lang="es-MX" altLang="es-MX" b="1" i="1"/>
              <a:t>Ventajas de los Entornos Virtuales</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lang="es-MX" altLang="es-MX"/>
              <a:t>Aislamiento: Evita conflictos entre dependencias de proyectos.</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lang="es-MX" altLang="es-MX"/>
              <a:t>Gestión sencilla: Control de paquetes y versiones por proyecto.</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lang="es-MX" altLang="es-MX"/>
              <a:t>Estandarización: Uso de requirements.txt para replicar entornos.</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lang="es-MX" altLang="es-MX"/>
              <a:t>Flexibilidad: Permite probar sin afectar otros proyectos.</a:t>
            </a:r>
          </a:p>
          <a:p>
            <a:pPr marL="342900" marR="0" lvl="0" indent="-342900" algn="l" defTabSz="914400" rtl="0" eaLnBrk="0" fontAlgn="base" latinLnBrk="0" hangingPunct="0">
              <a:lnSpc>
                <a:spcPct val="150000"/>
              </a:lnSpc>
              <a:spcBef>
                <a:spcPct val="0"/>
              </a:spcBef>
              <a:spcAft>
                <a:spcPct val="0"/>
              </a:spcAft>
              <a:buClrTx/>
              <a:buSzTx/>
              <a:buFont typeface="+mj-lt"/>
              <a:buAutoNum type="arabicParenR"/>
              <a:tabLst/>
            </a:pPr>
            <a:r>
              <a:rPr lang="es-MX" altLang="es-MX"/>
              <a:t>Portabilidad: Facilita despliegue y colaboración.</a:t>
            </a:r>
          </a:p>
          <a:p>
            <a:pPr marL="342900" indent="-342900" algn="just">
              <a:lnSpc>
                <a:spcPct val="150000"/>
              </a:lnSpc>
              <a:spcBef>
                <a:spcPct val="0"/>
              </a:spcBef>
              <a:buAutoNum type="arabicParenR"/>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p:txBody>
      </p:sp>
    </p:spTree>
    <p:extLst>
      <p:ext uri="{BB962C8B-B14F-4D97-AF65-F5344CB8AC3E}">
        <p14:creationId xmlns:p14="http://schemas.microsoft.com/office/powerpoint/2010/main" val="2617404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2A7FFB2E-0996-F3A3-E2FB-BDC0A8EA1609}"/>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B992B4B9-A3FA-9FF9-DA71-64C801C1B126}"/>
              </a:ext>
            </a:extLst>
          </p:cNvPr>
          <p:cNvSpPr txBox="1">
            <a:spLocks noGrp="1"/>
          </p:cNvSpPr>
          <p:nvPr>
            <p:ph type="title"/>
          </p:nvPr>
        </p:nvSpPr>
        <p:spPr>
          <a:xfrm>
            <a:off x="720000" y="178391"/>
            <a:ext cx="7704000" cy="572700"/>
          </a:xfrm>
          <a:prstGeom prst="rect">
            <a:avLst/>
          </a:prstGeom>
          <a:noFill/>
          <a:ln>
            <a:noFill/>
          </a:ln>
        </p:spPr>
        <p:txBody>
          <a:bodyPr spcFirstLastPara="1" wrap="square" lIns="91425" tIns="91425" rIns="91425" bIns="91425" anchor="b" anchorCtr="0">
            <a:noAutofit/>
          </a:bodyPr>
          <a:lstStyle/>
          <a:p>
            <a:pPr algn="l"/>
            <a:r>
              <a:rPr lang="es-MX" b="1">
                <a:latin typeface="+mj-lt"/>
              </a:rPr>
              <a:t>Python y entorno virtual</a:t>
            </a:r>
            <a:endParaRPr lang="en-US" b="1">
              <a:latin typeface="+mj-lt"/>
            </a:endParaRPr>
          </a:p>
        </p:txBody>
      </p:sp>
      <p:sp>
        <p:nvSpPr>
          <p:cNvPr id="2" name="Google Shape;1468;p29">
            <a:extLst>
              <a:ext uri="{FF2B5EF4-FFF2-40B4-BE49-F238E27FC236}">
                <a16:creationId xmlns:a16="http://schemas.microsoft.com/office/drawing/2014/main" id="{DFEBC772-076B-7440-3657-7223A43F1D4E}"/>
              </a:ext>
            </a:extLst>
          </p:cNvPr>
          <p:cNvSpPr txBox="1"/>
          <p:nvPr/>
        </p:nvSpPr>
        <p:spPr>
          <a:xfrm>
            <a:off x="720000" y="566435"/>
            <a:ext cx="7697092" cy="984841"/>
          </a:xfrm>
          <a:prstGeom prst="rect">
            <a:avLst/>
          </a:prstGeom>
          <a:noFill/>
          <a:ln>
            <a:noFill/>
          </a:ln>
        </p:spPr>
        <p:txBody>
          <a:bodyPr spcFirstLastPara="1" wrap="square" lIns="91425" tIns="91425" rIns="91425" bIns="91425" anchor="t" anchorCtr="0">
            <a:noAutofit/>
          </a:bodyPr>
          <a:lstStyle/>
          <a:p>
            <a:r>
              <a:rPr lang="es-MX" b="1"/>
              <a:t>Versión Python para el Proyecto</a:t>
            </a:r>
            <a:r>
              <a:rPr lang="es-MX"/>
              <a:t>: Python 3.10.</a:t>
            </a:r>
          </a:p>
          <a:p>
            <a:pPr marL="742950" lvl="1" indent="-285750">
              <a:buFont typeface="Arial" panose="020B0604020202020204" pitchFamily="34" charset="0"/>
              <a:buChar char="•"/>
            </a:pPr>
            <a:r>
              <a:rPr lang="es-MX"/>
              <a:t>Elegida por su compatibilidad con los recursos necesarios para una mejor optimización.</a:t>
            </a:r>
          </a:p>
          <a:p>
            <a:endParaRPr lang="es-MX" b="1"/>
          </a:p>
          <a:p>
            <a:r>
              <a:rPr lang="es-MX" b="1"/>
              <a:t>Creación de un Entorno Virtual</a:t>
            </a:r>
          </a:p>
          <a:p>
            <a:endParaRPr lang="es-MX" b="1"/>
          </a:p>
        </p:txBody>
      </p:sp>
      <p:sp>
        <p:nvSpPr>
          <p:cNvPr id="10" name="CuadroTexto 9">
            <a:extLst>
              <a:ext uri="{FF2B5EF4-FFF2-40B4-BE49-F238E27FC236}">
                <a16:creationId xmlns:a16="http://schemas.microsoft.com/office/drawing/2014/main" id="{2F092AD2-E880-B3DE-48CB-880D532D94C3}"/>
              </a:ext>
            </a:extLst>
          </p:cNvPr>
          <p:cNvSpPr txBox="1"/>
          <p:nvPr/>
        </p:nvSpPr>
        <p:spPr>
          <a:xfrm>
            <a:off x="720000" y="1698021"/>
            <a:ext cx="6738342" cy="3170099"/>
          </a:xfrm>
          <a:prstGeom prst="rect">
            <a:avLst/>
          </a:prstGeom>
          <a:noFill/>
        </p:spPr>
        <p:txBody>
          <a:bodyPr wrap="square">
            <a:spAutoFit/>
          </a:bodyPr>
          <a:lstStyle/>
          <a:p>
            <a:pPr>
              <a:spcAft>
                <a:spcPts val="800"/>
              </a:spcAft>
            </a:pPr>
            <a:r>
              <a:rPr lang="es-MX" kern="100">
                <a:effectLst/>
                <a:latin typeface="Aptos" panose="020B0004020202020204" pitchFamily="34" charset="0"/>
                <a:ea typeface="Aptos" panose="020B0004020202020204" pitchFamily="34" charset="0"/>
                <a:cs typeface="Times New Roman" panose="02020603050405020304" pitchFamily="18" charset="0"/>
              </a:rPr>
              <a:t>Crear el entorno virtual:</a:t>
            </a:r>
          </a:p>
          <a:p>
            <a:pPr>
              <a:spcAft>
                <a:spcPts val="800"/>
              </a:spcAft>
            </a:pP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python3 </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-m</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venv</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nombre_entorno_virtual</a:t>
            </a:r>
            <a:endParaRPr lang="es-MX"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s-MX" kern="100">
                <a:effectLst/>
                <a:latin typeface="Aptos" panose="020B0004020202020204" pitchFamily="34" charset="0"/>
                <a:ea typeface="Aptos" panose="020B0004020202020204" pitchFamily="34" charset="0"/>
                <a:cs typeface="Times New Roman" panose="02020603050405020304" pitchFamily="18" charset="0"/>
              </a:rPr>
              <a:t>Activar el entorno virtual (LINUX):</a:t>
            </a:r>
          </a:p>
          <a:p>
            <a:pPr>
              <a:spcAft>
                <a:spcPts val="800"/>
              </a:spcAft>
            </a:pPr>
            <a:r>
              <a:rPr lang="es-MX" kern="0">
                <a:solidFill>
                  <a:srgbClr val="00B0FF"/>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00B0FF"/>
                </a:solidFill>
                <a:effectLst/>
                <a:latin typeface="Consolas" panose="020B0609020204030204" pitchFamily="49" charset="0"/>
                <a:ea typeface="Times New Roman" panose="02020603050405020304" pitchFamily="18" charset="0"/>
                <a:cs typeface="Times New Roman" panose="02020603050405020304" pitchFamily="18" charset="0"/>
              </a:rPr>
              <a:t>source</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nombre_entorno_virtual</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bin</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activate</a:t>
            </a:r>
            <a:endParaRPr lang="es-MX"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s-MX" kern="100">
                <a:effectLst/>
                <a:latin typeface="Aptos" panose="020B0004020202020204" pitchFamily="34" charset="0"/>
                <a:ea typeface="Aptos" panose="020B0004020202020204" pitchFamily="34" charset="0"/>
                <a:cs typeface="Times New Roman" panose="02020603050405020304" pitchFamily="18" charset="0"/>
              </a:rPr>
              <a:t>Instalar las dependencias del proyecto:</a:t>
            </a:r>
          </a:p>
          <a:p>
            <a:pPr>
              <a:spcAft>
                <a:spcPts val="800"/>
              </a:spcAft>
            </a:pP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pip</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install</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-r</a:t>
            </a: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requirements.txt</a:t>
            </a:r>
            <a:endParaRPr lang="es-MX"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s-MX" kern="100">
                <a:effectLst/>
                <a:latin typeface="Aptos" panose="020B0004020202020204" pitchFamily="34" charset="0"/>
                <a:ea typeface="Aptos" panose="020B0004020202020204" pitchFamily="34" charset="0"/>
                <a:cs typeface="Times New Roman" panose="02020603050405020304" pitchFamily="18" charset="0"/>
              </a:rPr>
              <a:t>Ejecutar un código de </a:t>
            </a:r>
            <a:r>
              <a:rPr lang="es-MX" kern="100" err="1">
                <a:effectLst/>
                <a:latin typeface="Aptos" panose="020B0004020202020204" pitchFamily="34" charset="0"/>
                <a:ea typeface="Aptos" panose="020B0004020202020204" pitchFamily="34" charset="0"/>
                <a:cs typeface="Times New Roman" panose="02020603050405020304" pitchFamily="18" charset="0"/>
              </a:rPr>
              <a:t>python</a:t>
            </a:r>
            <a:endParaRPr lang="es-MX"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python3 </a:t>
            </a:r>
            <a:r>
              <a:rPr lang="es-MX" kern="0">
                <a:solidFill>
                  <a:srgbClr val="76C1FF"/>
                </a:solidFill>
                <a:effectLst/>
                <a:latin typeface="Consolas" panose="020B0609020204030204" pitchFamily="49" charset="0"/>
                <a:ea typeface="Times New Roman" panose="02020603050405020304" pitchFamily="18" charset="0"/>
                <a:cs typeface="Times New Roman" panose="02020603050405020304" pitchFamily="18" charset="0"/>
              </a:rPr>
              <a:t>code.py</a:t>
            </a:r>
            <a:endParaRPr lang="es-MX" kern="10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es-MX" kern="100">
                <a:effectLst/>
                <a:latin typeface="Aptos" panose="020B0004020202020204" pitchFamily="34" charset="0"/>
                <a:ea typeface="Aptos" panose="020B0004020202020204" pitchFamily="34" charset="0"/>
                <a:cs typeface="Times New Roman" panose="02020603050405020304" pitchFamily="18" charset="0"/>
              </a:rPr>
              <a:t>Desactivar el entorno virtual (cuando sea necesario):</a:t>
            </a:r>
          </a:p>
          <a:p>
            <a:pPr>
              <a:spcAft>
                <a:spcPts val="800"/>
              </a:spcAft>
            </a:pPr>
            <a:r>
              <a:rPr lang="es-MX" kern="0">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MX" kern="0" err="1">
                <a:solidFill>
                  <a:srgbClr val="00FF9C"/>
                </a:solidFill>
                <a:effectLst/>
                <a:latin typeface="Consolas" panose="020B0609020204030204" pitchFamily="49" charset="0"/>
                <a:ea typeface="Times New Roman" panose="02020603050405020304" pitchFamily="18" charset="0"/>
                <a:cs typeface="Times New Roman" panose="02020603050405020304" pitchFamily="18" charset="0"/>
              </a:rPr>
              <a:t>deactivate</a:t>
            </a:r>
            <a:endParaRPr lang="es-MX"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83874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1"/>
            <a:ext cx="7671972" cy="404142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s-MX" err="1">
                <a:solidFill>
                  <a:schemeClr val="lt1"/>
                </a:solidFill>
                <a:latin typeface="+mj-lt"/>
              </a:rPr>
              <a:t>Frameworks</a:t>
            </a:r>
            <a:r>
              <a:rPr lang="es-MX">
                <a:solidFill>
                  <a:schemeClr val="lt1"/>
                </a:solidFill>
                <a:latin typeface="+mj-lt"/>
              </a:rPr>
              <a:t> web y </a:t>
            </a:r>
            <a:r>
              <a:rPr lang="es-MX" err="1">
                <a:solidFill>
                  <a:schemeClr val="lt1"/>
                </a:solidFill>
                <a:latin typeface="+mj-lt"/>
              </a:rPr>
              <a:t>API´s</a:t>
            </a:r>
            <a:endParaRPr lang="es-MX">
              <a:solidFill>
                <a:schemeClr val="lt1"/>
              </a:solidFill>
              <a:latin typeface="+mj-lt"/>
            </a:endParaRPr>
          </a:p>
          <a:p>
            <a:pPr marL="342900" indent="-342900" algn="just">
              <a:lnSpc>
                <a:spcPct val="150000"/>
              </a:lnSpc>
              <a:spcBef>
                <a:spcPct val="0"/>
              </a:spcBef>
              <a:buAutoNum type="arabicPeriod"/>
            </a:pPr>
            <a:r>
              <a:rPr lang="es-MX" err="1">
                <a:solidFill>
                  <a:schemeClr val="lt1"/>
                </a:solidFill>
                <a:latin typeface="+mj-lt"/>
              </a:rPr>
              <a:t>Flask</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Para creación aplicaciones web y </a:t>
            </a:r>
            <a:r>
              <a:rPr lang="es-MX" err="1">
                <a:solidFill>
                  <a:schemeClr val="lt1"/>
                </a:solidFill>
                <a:latin typeface="+mj-lt"/>
              </a:rPr>
              <a:t>APIs</a:t>
            </a:r>
            <a:r>
              <a:rPr lang="es-MX">
                <a:solidFill>
                  <a:schemeClr val="lt1"/>
                </a:solidFill>
                <a:latin typeface="+mj-lt"/>
              </a:rPr>
              <a:t> en Python.</a:t>
            </a:r>
          </a:p>
          <a:p>
            <a:pPr marL="342900" indent="-342900" algn="just">
              <a:lnSpc>
                <a:spcPct val="150000"/>
              </a:lnSpc>
              <a:spcBef>
                <a:spcPct val="0"/>
              </a:spcBef>
              <a:buAutoNum type="arabicPeriod"/>
            </a:pPr>
            <a:r>
              <a:rPr lang="es-MX" err="1">
                <a:solidFill>
                  <a:schemeClr val="lt1"/>
                </a:solidFill>
                <a:latin typeface="+mj-lt"/>
              </a:rPr>
              <a:t>Werkzeug</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Una biblioteca WSGI utilizada por </a:t>
            </a:r>
            <a:r>
              <a:rPr lang="es-MX" err="1">
                <a:solidFill>
                  <a:schemeClr val="lt1"/>
                </a:solidFill>
                <a:latin typeface="+mj-lt"/>
              </a:rPr>
              <a:t>Flask</a:t>
            </a:r>
            <a:r>
              <a:rPr lang="es-MX">
                <a:solidFill>
                  <a:schemeClr val="lt1"/>
                </a:solidFill>
                <a:latin typeface="+mj-lt"/>
              </a:rPr>
              <a:t> para manejar solicitudes HTTP y la interacción entre el servidor web y la aplicación.</a:t>
            </a:r>
          </a:p>
          <a:p>
            <a:pPr marL="342900" indent="-342900" algn="just">
              <a:lnSpc>
                <a:spcPct val="150000"/>
              </a:lnSpc>
              <a:spcBef>
                <a:spcPct val="0"/>
              </a:spcBef>
              <a:buAutoNum type="arabicPeriod"/>
            </a:pPr>
            <a:r>
              <a:rPr lang="es-MX" err="1">
                <a:solidFill>
                  <a:schemeClr val="lt1"/>
                </a:solidFill>
                <a:latin typeface="+mj-lt"/>
              </a:rPr>
              <a:t>python-dotenv</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Una biblioteca que permite cargar variables de entorno desde un archivo </a:t>
            </a:r>
            <a:r>
              <a:rPr lang="es-MX">
                <a:solidFill>
                  <a:schemeClr val="lt1"/>
                </a:solidFill>
                <a:latin typeface="Consolas"/>
              </a:rPr>
              <a:t>.</a:t>
            </a:r>
            <a:r>
              <a:rPr lang="es-MX" err="1">
                <a:solidFill>
                  <a:schemeClr val="lt1"/>
                </a:solidFill>
                <a:latin typeface="Consolas"/>
              </a:rPr>
              <a:t>env</a:t>
            </a:r>
            <a:r>
              <a:rPr lang="es-MX">
                <a:solidFill>
                  <a:schemeClr val="lt1"/>
                </a:solidFill>
                <a:latin typeface="+mj-lt"/>
              </a:rPr>
              <a:t> al entorno de la aplicación.</a:t>
            </a: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p:txBody>
      </p:sp>
      <p:pic>
        <p:nvPicPr>
          <p:cNvPr id="3" name="Imagen 2" descr="Bienvenido a Flask — Documentación de Flask (3.0.x)">
            <a:extLst>
              <a:ext uri="{FF2B5EF4-FFF2-40B4-BE49-F238E27FC236}">
                <a16:creationId xmlns:a16="http://schemas.microsoft.com/office/drawing/2014/main" id="{CD9C830D-52FD-D220-D7C9-CE528B5F986A}"/>
              </a:ext>
            </a:extLst>
          </p:cNvPr>
          <p:cNvPicPr>
            <a:picLocks noChangeAspect="1"/>
          </p:cNvPicPr>
          <p:nvPr/>
        </p:nvPicPr>
        <p:blipFill>
          <a:blip r:embed="rId3"/>
          <a:stretch>
            <a:fillRect/>
          </a:stretch>
        </p:blipFill>
        <p:spPr>
          <a:xfrm>
            <a:off x="5621911" y="3771667"/>
            <a:ext cx="2148130" cy="693338"/>
          </a:xfrm>
          <a:prstGeom prst="rect">
            <a:avLst/>
          </a:prstGeom>
        </p:spPr>
      </p:pic>
    </p:spTree>
    <p:extLst>
      <p:ext uri="{BB962C8B-B14F-4D97-AF65-F5344CB8AC3E}">
        <p14:creationId xmlns:p14="http://schemas.microsoft.com/office/powerpoint/2010/main" val="299371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1"/>
            <a:ext cx="7671972" cy="404142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s-MX">
                <a:solidFill>
                  <a:schemeClr val="lt1"/>
                </a:solidFill>
                <a:latin typeface="+mj-lt"/>
              </a:rPr>
              <a:t>Procesamiento y análisis de datos</a:t>
            </a:r>
          </a:p>
          <a:p>
            <a:pPr marL="342900" indent="-342900" algn="just">
              <a:lnSpc>
                <a:spcPct val="150000"/>
              </a:lnSpc>
              <a:spcBef>
                <a:spcPct val="0"/>
              </a:spcBef>
              <a:buAutoNum type="arabicPeriod"/>
            </a:pPr>
            <a:r>
              <a:rPr lang="es-MX" err="1">
                <a:solidFill>
                  <a:schemeClr val="lt1"/>
                </a:solidFill>
                <a:latin typeface="+mj-lt"/>
              </a:rPr>
              <a:t>Numpy</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Biblioteca para cálculos numéricos y manejo de matrices multidimensionales.</a:t>
            </a:r>
          </a:p>
          <a:p>
            <a:pPr marL="342900" indent="-342900" algn="just">
              <a:lnSpc>
                <a:spcPct val="150000"/>
              </a:lnSpc>
              <a:spcBef>
                <a:spcPct val="0"/>
              </a:spcBef>
              <a:buAutoNum type="arabicPeriod"/>
            </a:pPr>
            <a:r>
              <a:rPr lang="es-MX">
                <a:solidFill>
                  <a:schemeClr val="lt1"/>
                </a:solidFill>
                <a:latin typeface="+mj-lt"/>
              </a:rPr>
              <a:t>Pandas</a:t>
            </a:r>
          </a:p>
          <a:p>
            <a:pPr marL="800100" lvl="1" indent="-342900" algn="just">
              <a:lnSpc>
                <a:spcPct val="150000"/>
              </a:lnSpc>
              <a:spcBef>
                <a:spcPct val="0"/>
              </a:spcBef>
              <a:buFont typeface="Courier New"/>
              <a:buChar char="o"/>
            </a:pPr>
            <a:r>
              <a:rPr lang="es-MX">
                <a:solidFill>
                  <a:schemeClr val="lt1"/>
                </a:solidFill>
                <a:latin typeface="+mj-lt"/>
              </a:rPr>
              <a:t>Herramienta para análisis y manipulación de datos estructurados en tablas.</a:t>
            </a:r>
          </a:p>
          <a:p>
            <a:pPr marL="342900" indent="-342900" algn="just">
              <a:lnSpc>
                <a:spcPct val="150000"/>
              </a:lnSpc>
              <a:spcBef>
                <a:spcPct val="0"/>
              </a:spcBef>
              <a:buAutoNum type="arabicPeriod"/>
            </a:pPr>
            <a:r>
              <a:rPr lang="es-MX" err="1">
                <a:solidFill>
                  <a:schemeClr val="lt1"/>
                </a:solidFill>
                <a:latin typeface="+mj-lt"/>
              </a:rPr>
              <a:t>Scipy</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Extensión de </a:t>
            </a:r>
            <a:r>
              <a:rPr lang="es-MX" err="1">
                <a:solidFill>
                  <a:schemeClr val="lt1"/>
                </a:solidFill>
                <a:latin typeface="+mj-lt"/>
              </a:rPr>
              <a:t>NumPy</a:t>
            </a:r>
            <a:r>
              <a:rPr lang="es-MX">
                <a:solidFill>
                  <a:schemeClr val="lt1"/>
                </a:solidFill>
                <a:latin typeface="+mj-lt"/>
              </a:rPr>
              <a:t> con herramientas avanzadas de matemáticas, ciencia e ingeniería.</a:t>
            </a:r>
          </a:p>
          <a:p>
            <a:pPr marL="342900" indent="-342900" algn="just">
              <a:lnSpc>
                <a:spcPct val="150000"/>
              </a:lnSpc>
              <a:spcBef>
                <a:spcPct val="0"/>
              </a:spcBef>
              <a:buAutoNum type="arabicPeriod"/>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p:txBody>
      </p:sp>
      <p:pic>
        <p:nvPicPr>
          <p:cNvPr id="3" name="Imagen 2" descr="What is pandas?">
            <a:extLst>
              <a:ext uri="{FF2B5EF4-FFF2-40B4-BE49-F238E27FC236}">
                <a16:creationId xmlns:a16="http://schemas.microsoft.com/office/drawing/2014/main" id="{56649CB3-33B5-9339-2657-E37A60BD880A}"/>
              </a:ext>
            </a:extLst>
          </p:cNvPr>
          <p:cNvPicPr>
            <a:picLocks noChangeAspect="1"/>
          </p:cNvPicPr>
          <p:nvPr/>
        </p:nvPicPr>
        <p:blipFill>
          <a:blip r:embed="rId3"/>
          <a:stretch>
            <a:fillRect/>
          </a:stretch>
        </p:blipFill>
        <p:spPr>
          <a:xfrm>
            <a:off x="4573179" y="3494438"/>
            <a:ext cx="1977271" cy="1165309"/>
          </a:xfrm>
          <a:prstGeom prst="rect">
            <a:avLst/>
          </a:prstGeom>
        </p:spPr>
      </p:pic>
      <p:pic>
        <p:nvPicPr>
          <p:cNvPr id="4" name="Imagen 3" descr="Numerical Computing in Python - NumPy">
            <a:extLst>
              <a:ext uri="{FF2B5EF4-FFF2-40B4-BE49-F238E27FC236}">
                <a16:creationId xmlns:a16="http://schemas.microsoft.com/office/drawing/2014/main" id="{3DA126E5-40C3-21EA-D386-8BC00D097345}"/>
              </a:ext>
            </a:extLst>
          </p:cNvPr>
          <p:cNvPicPr>
            <a:picLocks noChangeAspect="1"/>
          </p:cNvPicPr>
          <p:nvPr/>
        </p:nvPicPr>
        <p:blipFill>
          <a:blip r:embed="rId4"/>
          <a:stretch>
            <a:fillRect/>
          </a:stretch>
        </p:blipFill>
        <p:spPr>
          <a:xfrm>
            <a:off x="5957741" y="299408"/>
            <a:ext cx="2466287" cy="1092117"/>
          </a:xfrm>
          <a:prstGeom prst="rect">
            <a:avLst/>
          </a:prstGeom>
        </p:spPr>
      </p:pic>
    </p:spTree>
    <p:extLst>
      <p:ext uri="{BB962C8B-B14F-4D97-AF65-F5344CB8AC3E}">
        <p14:creationId xmlns:p14="http://schemas.microsoft.com/office/powerpoint/2010/main" val="1929700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1"/>
            <a:ext cx="7671972" cy="404142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s-MX">
                <a:solidFill>
                  <a:schemeClr val="lt1"/>
                </a:solidFill>
                <a:latin typeface="+mj-lt"/>
              </a:rPr>
              <a:t>Visualización</a:t>
            </a:r>
            <a:endParaRPr lang="es-MX">
              <a:solidFill>
                <a:schemeClr val="lt1"/>
              </a:solidFill>
            </a:endParaRPr>
          </a:p>
          <a:p>
            <a:pPr marL="342900" indent="-342900" algn="just">
              <a:lnSpc>
                <a:spcPct val="150000"/>
              </a:lnSpc>
              <a:spcBef>
                <a:spcPct val="0"/>
              </a:spcBef>
              <a:buAutoNum type="arabicPeriod"/>
            </a:pPr>
            <a:r>
              <a:rPr lang="es-MX" err="1">
                <a:solidFill>
                  <a:schemeClr val="lt1"/>
                </a:solidFill>
                <a:latin typeface="+mj-lt"/>
              </a:rPr>
              <a:t>Matplotlib</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Biblioteca para crear gráficos y visualizaciones 2D personalizables.</a:t>
            </a:r>
          </a:p>
          <a:p>
            <a:pPr marL="342900" indent="-342900" algn="just">
              <a:lnSpc>
                <a:spcPct val="150000"/>
              </a:lnSpc>
              <a:spcBef>
                <a:spcPct val="0"/>
              </a:spcBef>
              <a:buAutoNum type="arabicPeriod"/>
            </a:pPr>
            <a:r>
              <a:rPr lang="es-MX" err="1">
                <a:solidFill>
                  <a:schemeClr val="lt1"/>
                </a:solidFill>
                <a:latin typeface="+mj-lt"/>
              </a:rPr>
              <a:t>Seaborn</a:t>
            </a:r>
            <a:endParaRPr lang="es-MX">
              <a:solidFill>
                <a:schemeClr val="lt1"/>
              </a:solidFill>
              <a:latin typeface="+mj-lt"/>
            </a:endParaRPr>
          </a:p>
          <a:p>
            <a:pPr marL="800100" lvl="1" indent="-342900" algn="just">
              <a:lnSpc>
                <a:spcPct val="150000"/>
              </a:lnSpc>
              <a:spcBef>
                <a:spcPct val="0"/>
              </a:spcBef>
              <a:buFont typeface="Courier New"/>
              <a:buChar char="o"/>
            </a:pPr>
            <a:r>
              <a:rPr lang="es-MX">
                <a:solidFill>
                  <a:schemeClr val="lt1"/>
                </a:solidFill>
                <a:latin typeface="+mj-lt"/>
              </a:rPr>
              <a:t>Extensión de </a:t>
            </a:r>
            <a:r>
              <a:rPr lang="es-MX" err="1">
                <a:solidFill>
                  <a:schemeClr val="lt1"/>
                </a:solidFill>
                <a:latin typeface="+mj-lt"/>
              </a:rPr>
              <a:t>Matplotlib</a:t>
            </a:r>
            <a:r>
              <a:rPr lang="es-MX">
                <a:solidFill>
                  <a:schemeClr val="lt1"/>
                </a:solidFill>
                <a:latin typeface="+mj-lt"/>
              </a:rPr>
              <a:t> para generar gráficos estadísticos atractivos y fáciles de interpretar.</a:t>
            </a:r>
          </a:p>
          <a:p>
            <a:pPr marL="342900" indent="-342900" algn="just">
              <a:lnSpc>
                <a:spcPct val="150000"/>
              </a:lnSpc>
              <a:spcBef>
                <a:spcPct val="0"/>
              </a:spcBef>
              <a:buAutoNum type="arabicPeriod"/>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a:p>
            <a:pPr algn="just">
              <a:lnSpc>
                <a:spcPct val="150000"/>
              </a:lnSpc>
              <a:spcBef>
                <a:spcPct val="0"/>
              </a:spcBef>
            </a:pPr>
            <a:endParaRPr lang="es-MX">
              <a:solidFill>
                <a:schemeClr val="lt1"/>
              </a:solidFill>
              <a:latin typeface="+mj-lt"/>
            </a:endParaRPr>
          </a:p>
        </p:txBody>
      </p:sp>
      <p:pic>
        <p:nvPicPr>
          <p:cNvPr id="3" name="Imagen 2" descr="Matplotlib. Gráficos de dispersión y línea. - frankgalandev">
            <a:extLst>
              <a:ext uri="{FF2B5EF4-FFF2-40B4-BE49-F238E27FC236}">
                <a16:creationId xmlns:a16="http://schemas.microsoft.com/office/drawing/2014/main" id="{423D02A5-2430-96E0-0A26-F4048FA26D3C}"/>
              </a:ext>
            </a:extLst>
          </p:cNvPr>
          <p:cNvPicPr>
            <a:picLocks noChangeAspect="1"/>
          </p:cNvPicPr>
          <p:nvPr/>
        </p:nvPicPr>
        <p:blipFill>
          <a:blip r:embed="rId3"/>
          <a:stretch>
            <a:fillRect/>
          </a:stretch>
        </p:blipFill>
        <p:spPr>
          <a:xfrm>
            <a:off x="5386240" y="2999491"/>
            <a:ext cx="2743200" cy="1395167"/>
          </a:xfrm>
          <a:prstGeom prst="rect">
            <a:avLst/>
          </a:prstGeom>
        </p:spPr>
      </p:pic>
    </p:spTree>
    <p:extLst>
      <p:ext uri="{BB962C8B-B14F-4D97-AF65-F5344CB8AC3E}">
        <p14:creationId xmlns:p14="http://schemas.microsoft.com/office/powerpoint/2010/main" val="89808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1"/>
            <a:ext cx="7671972" cy="404142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
                <a:solidFill>
                  <a:schemeClr val="lt1"/>
                </a:solidFill>
                <a:latin typeface="+mj-lt"/>
              </a:rPr>
              <a:t>Procesamiento de audio y </a:t>
            </a:r>
            <a:r>
              <a:rPr lang="en" err="1">
                <a:solidFill>
                  <a:schemeClr val="lt1"/>
                </a:solidFill>
                <a:latin typeface="+mj-lt"/>
              </a:rPr>
              <a:t>voz</a:t>
            </a:r>
            <a:endParaRPr lang="es-ES">
              <a:solidFill>
                <a:schemeClr val="lt1"/>
              </a:solidFill>
            </a:endParaRPr>
          </a:p>
          <a:p>
            <a:pPr marL="342900" indent="-342900" algn="just">
              <a:lnSpc>
                <a:spcPct val="150000"/>
              </a:lnSpc>
              <a:spcBef>
                <a:spcPct val="0"/>
              </a:spcBef>
              <a:buAutoNum type="arabicPeriod"/>
            </a:pPr>
            <a:r>
              <a:rPr lang="en">
                <a:solidFill>
                  <a:schemeClr val="lt1"/>
                </a:solidFill>
                <a:latin typeface="+mj-lt"/>
              </a:rPr>
              <a:t>SpeechRecognition</a:t>
            </a:r>
          </a:p>
          <a:p>
            <a:pPr marL="800100" lvl="1" indent="-342900" algn="just">
              <a:lnSpc>
                <a:spcPct val="150000"/>
              </a:lnSpc>
              <a:spcBef>
                <a:spcPct val="0"/>
              </a:spcBef>
              <a:buFont typeface="Courier New"/>
              <a:buChar char="o"/>
            </a:pPr>
            <a:r>
              <a:rPr lang="en">
                <a:solidFill>
                  <a:schemeClr val="lt1"/>
                </a:solidFill>
                <a:latin typeface="+mj-lt"/>
              </a:rPr>
              <a:t>Para </a:t>
            </a:r>
            <a:r>
              <a:rPr lang="en" err="1">
                <a:solidFill>
                  <a:schemeClr val="lt1"/>
                </a:solidFill>
                <a:latin typeface="+mj-lt"/>
              </a:rPr>
              <a:t>reconocer</a:t>
            </a:r>
            <a:r>
              <a:rPr lang="en">
                <a:solidFill>
                  <a:schemeClr val="lt1"/>
                </a:solidFill>
                <a:latin typeface="+mj-lt"/>
              </a:rPr>
              <a:t> y </a:t>
            </a:r>
            <a:r>
              <a:rPr lang="en" err="1">
                <a:solidFill>
                  <a:schemeClr val="lt1"/>
                </a:solidFill>
                <a:latin typeface="+mj-lt"/>
              </a:rPr>
              <a:t>convertir</a:t>
            </a:r>
            <a:r>
              <a:rPr lang="en">
                <a:solidFill>
                  <a:schemeClr val="lt1"/>
                </a:solidFill>
                <a:latin typeface="+mj-lt"/>
              </a:rPr>
              <a:t> audio </a:t>
            </a:r>
            <a:r>
              <a:rPr lang="en" err="1">
                <a:solidFill>
                  <a:schemeClr val="lt1"/>
                </a:solidFill>
                <a:latin typeface="+mj-lt"/>
              </a:rPr>
              <a:t>en</a:t>
            </a:r>
            <a:r>
              <a:rPr lang="en">
                <a:solidFill>
                  <a:schemeClr val="lt1"/>
                </a:solidFill>
                <a:latin typeface="+mj-lt"/>
              </a:rPr>
              <a:t> </a:t>
            </a:r>
            <a:r>
              <a:rPr lang="en" err="1">
                <a:solidFill>
                  <a:schemeClr val="lt1"/>
                </a:solidFill>
                <a:latin typeface="+mj-lt"/>
              </a:rPr>
              <a:t>texto</a:t>
            </a:r>
            <a:r>
              <a:rPr lang="en">
                <a:solidFill>
                  <a:schemeClr val="lt1"/>
                </a:solidFill>
                <a:latin typeface="+mj-lt"/>
              </a:rPr>
              <a:t> </a:t>
            </a:r>
            <a:r>
              <a:rPr lang="en" err="1">
                <a:solidFill>
                  <a:schemeClr val="lt1"/>
                </a:solidFill>
                <a:latin typeface="+mj-lt"/>
              </a:rPr>
              <a:t>mediante</a:t>
            </a:r>
            <a:r>
              <a:rPr lang="en">
                <a:solidFill>
                  <a:schemeClr val="lt1"/>
                </a:solidFill>
                <a:latin typeface="+mj-lt"/>
              </a:rPr>
              <a:t> </a:t>
            </a:r>
            <a:r>
              <a:rPr lang="en" err="1">
                <a:solidFill>
                  <a:schemeClr val="lt1"/>
                </a:solidFill>
                <a:latin typeface="+mj-lt"/>
              </a:rPr>
              <a:t>diferentes</a:t>
            </a:r>
            <a:r>
              <a:rPr lang="en">
                <a:solidFill>
                  <a:schemeClr val="lt1"/>
                </a:solidFill>
                <a:latin typeface="+mj-lt"/>
              </a:rPr>
              <a:t> </a:t>
            </a:r>
            <a:r>
              <a:rPr lang="en" err="1">
                <a:solidFill>
                  <a:schemeClr val="lt1"/>
                </a:solidFill>
                <a:latin typeface="+mj-lt"/>
              </a:rPr>
              <a:t>motores</a:t>
            </a:r>
            <a:r>
              <a:rPr lang="en">
                <a:solidFill>
                  <a:schemeClr val="lt1"/>
                </a:solidFill>
                <a:latin typeface="+mj-lt"/>
              </a:rPr>
              <a:t> de </a:t>
            </a:r>
            <a:r>
              <a:rPr lang="en" err="1">
                <a:solidFill>
                  <a:schemeClr val="lt1"/>
                </a:solidFill>
                <a:latin typeface="+mj-lt"/>
              </a:rPr>
              <a:t>reconocimiento</a:t>
            </a:r>
            <a:r>
              <a:rPr lang="en">
                <a:solidFill>
                  <a:schemeClr val="lt1"/>
                </a:solidFill>
                <a:latin typeface="+mj-lt"/>
              </a:rPr>
              <a:t> de </a:t>
            </a:r>
            <a:r>
              <a:rPr lang="en" err="1">
                <a:solidFill>
                  <a:schemeClr val="lt1"/>
                </a:solidFill>
                <a:latin typeface="+mj-lt"/>
              </a:rPr>
              <a:t>voz</a:t>
            </a:r>
            <a:r>
              <a:rPr lang="en">
                <a:solidFill>
                  <a:schemeClr val="lt1"/>
                </a:solidFill>
                <a:latin typeface="+mj-lt"/>
              </a:rPr>
              <a:t>.</a:t>
            </a:r>
          </a:p>
          <a:p>
            <a:pPr marL="342900" indent="-342900" algn="just">
              <a:lnSpc>
                <a:spcPct val="150000"/>
              </a:lnSpc>
              <a:spcBef>
                <a:spcPct val="0"/>
              </a:spcBef>
              <a:buAutoNum type="arabicPeriod"/>
            </a:pPr>
            <a:r>
              <a:rPr lang="en">
                <a:solidFill>
                  <a:schemeClr val="lt1"/>
                </a:solidFill>
                <a:latin typeface="+mj-lt"/>
              </a:rPr>
              <a:t>Sounddevice</a:t>
            </a:r>
          </a:p>
          <a:p>
            <a:pPr marL="800100" lvl="1" indent="-342900" algn="just">
              <a:lnSpc>
                <a:spcPct val="150000"/>
              </a:lnSpc>
              <a:spcBef>
                <a:spcPct val="0"/>
              </a:spcBef>
              <a:buFont typeface="Courier New"/>
              <a:buChar char="o"/>
            </a:pPr>
            <a:r>
              <a:rPr lang="en" err="1">
                <a:solidFill>
                  <a:schemeClr val="lt1"/>
                </a:solidFill>
                <a:latin typeface="+mj-lt"/>
              </a:rPr>
              <a:t>Biblioteca</a:t>
            </a:r>
            <a:r>
              <a:rPr lang="en">
                <a:solidFill>
                  <a:schemeClr val="lt1"/>
                </a:solidFill>
                <a:latin typeface="+mj-lt"/>
              </a:rPr>
              <a:t> para </a:t>
            </a:r>
            <a:r>
              <a:rPr lang="en" err="1">
                <a:solidFill>
                  <a:schemeClr val="lt1"/>
                </a:solidFill>
                <a:latin typeface="+mj-lt"/>
              </a:rPr>
              <a:t>grabar</a:t>
            </a:r>
            <a:r>
              <a:rPr lang="en">
                <a:solidFill>
                  <a:schemeClr val="lt1"/>
                </a:solidFill>
                <a:latin typeface="+mj-lt"/>
              </a:rPr>
              <a:t> y </a:t>
            </a:r>
            <a:r>
              <a:rPr lang="en" err="1">
                <a:solidFill>
                  <a:schemeClr val="lt1"/>
                </a:solidFill>
                <a:latin typeface="+mj-lt"/>
              </a:rPr>
              <a:t>reproducir</a:t>
            </a:r>
            <a:r>
              <a:rPr lang="en">
                <a:solidFill>
                  <a:schemeClr val="lt1"/>
                </a:solidFill>
                <a:latin typeface="+mj-lt"/>
              </a:rPr>
              <a:t> audio </a:t>
            </a:r>
            <a:r>
              <a:rPr lang="en" err="1">
                <a:solidFill>
                  <a:schemeClr val="lt1"/>
                </a:solidFill>
                <a:latin typeface="+mj-lt"/>
              </a:rPr>
              <a:t>directamente</a:t>
            </a:r>
            <a:r>
              <a:rPr lang="en">
                <a:solidFill>
                  <a:schemeClr val="lt1"/>
                </a:solidFill>
                <a:latin typeface="+mj-lt"/>
              </a:rPr>
              <a:t> </a:t>
            </a:r>
            <a:r>
              <a:rPr lang="en" err="1">
                <a:solidFill>
                  <a:schemeClr val="lt1"/>
                </a:solidFill>
                <a:latin typeface="+mj-lt"/>
              </a:rPr>
              <a:t>desde</a:t>
            </a:r>
            <a:r>
              <a:rPr lang="en">
                <a:solidFill>
                  <a:schemeClr val="lt1"/>
                </a:solidFill>
                <a:latin typeface="+mj-lt"/>
              </a:rPr>
              <a:t> </a:t>
            </a:r>
            <a:r>
              <a:rPr lang="en" err="1">
                <a:solidFill>
                  <a:schemeClr val="lt1"/>
                </a:solidFill>
                <a:latin typeface="+mj-lt"/>
              </a:rPr>
              <a:t>dispositivos</a:t>
            </a:r>
            <a:r>
              <a:rPr lang="en">
                <a:solidFill>
                  <a:schemeClr val="lt1"/>
                </a:solidFill>
                <a:latin typeface="+mj-lt"/>
              </a:rPr>
              <a:t> de entrada/</a:t>
            </a:r>
            <a:r>
              <a:rPr lang="en" err="1">
                <a:solidFill>
                  <a:schemeClr val="lt1"/>
                </a:solidFill>
                <a:latin typeface="+mj-lt"/>
              </a:rPr>
              <a:t>salida</a:t>
            </a:r>
            <a:r>
              <a:rPr lang="en">
                <a:solidFill>
                  <a:schemeClr val="lt1"/>
                </a:solidFill>
                <a:latin typeface="+mj-lt"/>
              </a:rPr>
              <a:t>.</a:t>
            </a:r>
          </a:p>
          <a:p>
            <a:pPr marL="342900" indent="-342900" algn="just">
              <a:lnSpc>
                <a:spcPct val="150000"/>
              </a:lnSpc>
              <a:spcBef>
                <a:spcPct val="0"/>
              </a:spcBef>
              <a:buAutoNum type="arabicPeriod"/>
            </a:pPr>
            <a:r>
              <a:rPr lang="en">
                <a:solidFill>
                  <a:schemeClr val="lt1"/>
                </a:solidFill>
                <a:latin typeface="+mj-lt"/>
              </a:rPr>
              <a:t>GTTS</a:t>
            </a:r>
          </a:p>
          <a:p>
            <a:pPr marL="800100" lvl="1" indent="-342900" algn="just">
              <a:lnSpc>
                <a:spcPct val="150000"/>
              </a:lnSpc>
              <a:spcBef>
                <a:spcPct val="0"/>
              </a:spcBef>
              <a:buFont typeface="Courier New"/>
              <a:buChar char="o"/>
            </a:pPr>
            <a:r>
              <a:rPr lang="en">
                <a:solidFill>
                  <a:schemeClr val="lt1"/>
                </a:solidFill>
                <a:latin typeface="+mj-lt"/>
              </a:rPr>
              <a:t>Genera audio mediante texto utilizando Google Text-to-Speech.</a:t>
            </a:r>
          </a:p>
          <a:p>
            <a:pPr marL="342900" indent="-342900" algn="just">
              <a:lnSpc>
                <a:spcPct val="150000"/>
              </a:lnSpc>
              <a:spcBef>
                <a:spcPct val="0"/>
              </a:spcBef>
              <a:buAutoNum type="arabicPeriod"/>
            </a:pPr>
            <a:r>
              <a:rPr lang="en">
                <a:solidFill>
                  <a:schemeClr val="lt1"/>
                </a:solidFill>
                <a:latin typeface="+mj-lt"/>
              </a:rPr>
              <a:t>Pydub</a:t>
            </a:r>
          </a:p>
          <a:p>
            <a:pPr marL="800100" lvl="1" indent="-342900" algn="just">
              <a:lnSpc>
                <a:spcPct val="150000"/>
              </a:lnSpc>
              <a:spcBef>
                <a:spcPct val="0"/>
              </a:spcBef>
              <a:buFont typeface="Courier New"/>
              <a:buChar char="o"/>
            </a:pPr>
            <a:r>
              <a:rPr lang="en" err="1">
                <a:solidFill>
                  <a:schemeClr val="lt1"/>
                </a:solidFill>
                <a:latin typeface="+mj-lt"/>
              </a:rPr>
              <a:t>Herramienta</a:t>
            </a:r>
            <a:r>
              <a:rPr lang="en">
                <a:solidFill>
                  <a:schemeClr val="lt1"/>
                </a:solidFill>
                <a:latin typeface="+mj-lt"/>
              </a:rPr>
              <a:t> para manipular y </a:t>
            </a:r>
            <a:r>
              <a:rPr lang="en" err="1">
                <a:solidFill>
                  <a:schemeClr val="lt1"/>
                </a:solidFill>
                <a:latin typeface="+mj-lt"/>
              </a:rPr>
              <a:t>convertir</a:t>
            </a:r>
            <a:r>
              <a:rPr lang="en">
                <a:solidFill>
                  <a:schemeClr val="lt1"/>
                </a:solidFill>
                <a:latin typeface="+mj-lt"/>
              </a:rPr>
              <a:t> </a:t>
            </a:r>
            <a:r>
              <a:rPr lang="en" err="1">
                <a:solidFill>
                  <a:schemeClr val="lt1"/>
                </a:solidFill>
                <a:latin typeface="+mj-lt"/>
              </a:rPr>
              <a:t>archivos</a:t>
            </a:r>
            <a:r>
              <a:rPr lang="en">
                <a:solidFill>
                  <a:schemeClr val="lt1"/>
                </a:solidFill>
                <a:latin typeface="+mj-lt"/>
              </a:rPr>
              <a:t> de audio (</a:t>
            </a:r>
            <a:r>
              <a:rPr lang="en" err="1">
                <a:solidFill>
                  <a:schemeClr val="lt1"/>
                </a:solidFill>
                <a:latin typeface="+mj-lt"/>
              </a:rPr>
              <a:t>cortar</a:t>
            </a:r>
            <a:r>
              <a:rPr lang="en">
                <a:solidFill>
                  <a:schemeClr val="lt1"/>
                </a:solidFill>
                <a:latin typeface="+mj-lt"/>
              </a:rPr>
              <a:t>, </a:t>
            </a:r>
            <a:r>
              <a:rPr lang="en" err="1">
                <a:solidFill>
                  <a:schemeClr val="lt1"/>
                </a:solidFill>
                <a:latin typeface="+mj-lt"/>
              </a:rPr>
              <a:t>unir</a:t>
            </a:r>
            <a:r>
              <a:rPr lang="en">
                <a:solidFill>
                  <a:schemeClr val="lt1"/>
                </a:solidFill>
                <a:latin typeface="+mj-lt"/>
              </a:rPr>
              <a:t>, </a:t>
            </a:r>
            <a:r>
              <a:rPr lang="en" err="1">
                <a:solidFill>
                  <a:schemeClr val="lt1"/>
                </a:solidFill>
                <a:latin typeface="+mj-lt"/>
              </a:rPr>
              <a:t>cambiar</a:t>
            </a:r>
            <a:r>
              <a:rPr lang="en">
                <a:solidFill>
                  <a:schemeClr val="lt1"/>
                </a:solidFill>
                <a:latin typeface="+mj-lt"/>
              </a:rPr>
              <a:t> </a:t>
            </a:r>
            <a:r>
              <a:rPr lang="en" err="1">
                <a:solidFill>
                  <a:schemeClr val="lt1"/>
                </a:solidFill>
                <a:latin typeface="+mj-lt"/>
              </a:rPr>
              <a:t>formato</a:t>
            </a:r>
            <a:r>
              <a:rPr lang="en">
                <a:solidFill>
                  <a:schemeClr val="lt1"/>
                </a:solidFill>
                <a:latin typeface="+mj-lt"/>
              </a:rPr>
              <a:t>).</a:t>
            </a:r>
          </a:p>
          <a:p>
            <a:pPr marL="342900" indent="-342900" algn="just">
              <a:lnSpc>
                <a:spcPct val="150000"/>
              </a:lnSpc>
              <a:spcBef>
                <a:spcPct val="0"/>
              </a:spcBef>
              <a:buAutoNum type="arabicPeriod"/>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p:txBody>
      </p:sp>
      <p:pic>
        <p:nvPicPr>
          <p:cNvPr id="3" name="Imagen 2" descr="GitHub - NakulLakhotia/Text-to-Speech-using-gTTS: gTTS (Google  Text-to-Speech), a Python library, and CLI tool to interface with Google  Translate's text-to-speech API.">
            <a:extLst>
              <a:ext uri="{FF2B5EF4-FFF2-40B4-BE49-F238E27FC236}">
                <a16:creationId xmlns:a16="http://schemas.microsoft.com/office/drawing/2014/main" id="{25A773BA-ED55-08B4-FB45-A33C286CD1C3}"/>
              </a:ext>
            </a:extLst>
          </p:cNvPr>
          <p:cNvPicPr>
            <a:picLocks noChangeAspect="1"/>
          </p:cNvPicPr>
          <p:nvPr/>
        </p:nvPicPr>
        <p:blipFill>
          <a:blip r:embed="rId3"/>
          <a:stretch>
            <a:fillRect/>
          </a:stretch>
        </p:blipFill>
        <p:spPr>
          <a:xfrm>
            <a:off x="6158060" y="175503"/>
            <a:ext cx="2030299" cy="1121931"/>
          </a:xfrm>
          <a:prstGeom prst="rect">
            <a:avLst/>
          </a:prstGeom>
        </p:spPr>
      </p:pic>
    </p:spTree>
    <p:extLst>
      <p:ext uri="{BB962C8B-B14F-4D97-AF65-F5344CB8AC3E}">
        <p14:creationId xmlns:p14="http://schemas.microsoft.com/office/powerpoint/2010/main" val="3590808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29EE6-030D-296B-4EE3-3914DB6743B9}"/>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407E962D-553E-AF1E-62F8-C6E298EE9892}"/>
              </a:ext>
            </a:extLst>
          </p:cNvPr>
          <p:cNvSpPr txBox="1"/>
          <p:nvPr/>
        </p:nvSpPr>
        <p:spPr>
          <a:xfrm>
            <a:off x="4491784" y="986700"/>
            <a:ext cx="4176803" cy="317009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s-MX" sz="2000">
                <a:latin typeface="+mj-lt"/>
                <a:ea typeface="Inter"/>
              </a:rPr>
              <a:t>Aproximación a movimiento de UR5 mediante Python.</a:t>
            </a:r>
          </a:p>
          <a:p>
            <a:pPr marL="285750" indent="-285750">
              <a:buFont typeface="Arial" panose="020B0604020202020204" pitchFamily="34" charset="0"/>
              <a:buChar char="•"/>
            </a:pPr>
            <a:endParaRPr lang="es-MX" sz="2000">
              <a:latin typeface="+mj-lt"/>
              <a:ea typeface="Inter"/>
            </a:endParaRPr>
          </a:p>
          <a:p>
            <a:pPr marL="285750" indent="-285750">
              <a:buFont typeface="Arial" panose="020B0604020202020204" pitchFamily="34" charset="0"/>
              <a:buChar char="•"/>
            </a:pPr>
            <a:r>
              <a:rPr lang="es-MX" sz="2000">
                <a:latin typeface="+mj-lt"/>
                <a:ea typeface="Inter"/>
              </a:rPr>
              <a:t>Clasificador de instrumental mediante IA (con problemas).</a:t>
            </a:r>
          </a:p>
          <a:p>
            <a:pPr marL="285750" indent="-285750">
              <a:buFont typeface="Arial" panose="020B0604020202020204" pitchFamily="34" charset="0"/>
              <a:buChar char="•"/>
            </a:pPr>
            <a:endParaRPr lang="es-MX" sz="2000">
              <a:latin typeface="+mj-lt"/>
              <a:ea typeface="Inter"/>
            </a:endParaRPr>
          </a:p>
          <a:p>
            <a:pPr marL="285750" indent="-285750">
              <a:buFont typeface="Arial" panose="020B0604020202020204" pitchFamily="34" charset="0"/>
              <a:buChar char="•"/>
            </a:pPr>
            <a:r>
              <a:rPr lang="es-MX" sz="2000">
                <a:latin typeface="+mj-lt"/>
                <a:ea typeface="Inter"/>
              </a:rPr>
              <a:t>Manejo de cámara de profundidad Intel </a:t>
            </a:r>
            <a:r>
              <a:rPr lang="es-MX" sz="2000" err="1">
                <a:latin typeface="+mj-lt"/>
                <a:ea typeface="Inter"/>
              </a:rPr>
              <a:t>RealSense</a:t>
            </a:r>
            <a:r>
              <a:rPr lang="es-MX" sz="2000">
                <a:latin typeface="+mj-lt"/>
                <a:ea typeface="Inter"/>
              </a:rPr>
              <a:t> para movimiento de robot y marco de referencia adaptativo.</a:t>
            </a:r>
          </a:p>
        </p:txBody>
      </p:sp>
      <p:sp>
        <p:nvSpPr>
          <p:cNvPr id="9" name="CuadroTexto 8">
            <a:extLst>
              <a:ext uri="{FF2B5EF4-FFF2-40B4-BE49-F238E27FC236}">
                <a16:creationId xmlns:a16="http://schemas.microsoft.com/office/drawing/2014/main" id="{1A848BB9-8C45-C220-420D-65424793EF17}"/>
              </a:ext>
            </a:extLst>
          </p:cNvPr>
          <p:cNvSpPr txBox="1"/>
          <p:nvPr/>
        </p:nvSpPr>
        <p:spPr>
          <a:xfrm>
            <a:off x="574375" y="58593"/>
            <a:ext cx="5234201" cy="954107"/>
          </a:xfrm>
          <a:prstGeom prst="rect">
            <a:avLst/>
          </a:prstGeom>
          <a:noFill/>
        </p:spPr>
        <p:txBody>
          <a:bodyPr wrap="square">
            <a:spAutoFit/>
          </a:bodyPr>
          <a:lstStyle/>
          <a:p>
            <a:r>
              <a:rPr lang="es-MX" sz="2800" b="1">
                <a:solidFill>
                  <a:schemeClr val="tx1"/>
                </a:solidFill>
                <a:latin typeface="+mj-lt"/>
                <a:ea typeface="Inter"/>
              </a:rPr>
              <a:t>Tecnología e instrumentación médica 1:</a:t>
            </a:r>
          </a:p>
        </p:txBody>
      </p:sp>
      <p:pic>
        <p:nvPicPr>
          <p:cNvPr id="2" name="Imagen 1" descr="Imagen que contiene interior, objeto, aparato, computadora&#10;&#10;Descripción generada automáticamente">
            <a:extLst>
              <a:ext uri="{FF2B5EF4-FFF2-40B4-BE49-F238E27FC236}">
                <a16:creationId xmlns:a16="http://schemas.microsoft.com/office/drawing/2014/main" id="{AAA384A5-7BEF-E596-6008-6B5D50BDC29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Lst>
          </a:blip>
          <a:srcRect t="7989" r="404" b="18567"/>
          <a:stretch/>
        </p:blipFill>
        <p:spPr>
          <a:xfrm>
            <a:off x="2869789" y="1327444"/>
            <a:ext cx="1301975" cy="1700956"/>
          </a:xfrm>
          <a:prstGeom prst="round2SameRect">
            <a:avLst/>
          </a:prstGeom>
        </p:spPr>
      </p:pic>
      <p:pic>
        <p:nvPicPr>
          <p:cNvPr id="3" name="Imagen 2" descr="Sitio web&#10;&#10;Descripción generada automáticamente">
            <a:extLst>
              <a:ext uri="{FF2B5EF4-FFF2-40B4-BE49-F238E27FC236}">
                <a16:creationId xmlns:a16="http://schemas.microsoft.com/office/drawing/2014/main" id="{F665C607-8ECA-EAA8-EC78-FE8A2469BF7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rcRect b="4602"/>
          <a:stretch/>
        </p:blipFill>
        <p:spPr>
          <a:xfrm>
            <a:off x="836703" y="1297500"/>
            <a:ext cx="1639163" cy="1730900"/>
          </a:xfrm>
          <a:prstGeom prst="round2SameRect">
            <a:avLst/>
          </a:prstGeom>
        </p:spPr>
      </p:pic>
      <p:pic>
        <p:nvPicPr>
          <p:cNvPr id="4" name="Imagen 3" descr="Gráfico, Gráfico de líneas&#10;&#10;Descripción generada automáticamente">
            <a:extLst>
              <a:ext uri="{FF2B5EF4-FFF2-40B4-BE49-F238E27FC236}">
                <a16:creationId xmlns:a16="http://schemas.microsoft.com/office/drawing/2014/main" id="{1DCA2AEB-037C-ACFA-69B4-CDDD6F5DAF6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Lst>
          </a:blip>
          <a:srcRect t="6523"/>
          <a:stretch/>
        </p:blipFill>
        <p:spPr>
          <a:xfrm>
            <a:off x="836703" y="3080999"/>
            <a:ext cx="3335061" cy="1526854"/>
          </a:xfrm>
          <a:prstGeom prst="rect">
            <a:avLst/>
          </a:prstGeom>
        </p:spPr>
      </p:pic>
    </p:spTree>
    <p:extLst>
      <p:ext uri="{BB962C8B-B14F-4D97-AF65-F5344CB8AC3E}">
        <p14:creationId xmlns:p14="http://schemas.microsoft.com/office/powerpoint/2010/main" val="245543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53" presetClass="entr" presetSubtype="16" fill="hold" nodeType="after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25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2"/>
            <a:ext cx="7671972" cy="2463164"/>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
                <a:solidFill>
                  <a:schemeClr val="lt1"/>
                </a:solidFill>
                <a:latin typeface="+mj-lt"/>
              </a:rPr>
              <a:t>Visión </a:t>
            </a:r>
            <a:r>
              <a:rPr lang="en" err="1">
                <a:solidFill>
                  <a:schemeClr val="lt1"/>
                </a:solidFill>
                <a:latin typeface="+mj-lt"/>
              </a:rPr>
              <a:t>por</a:t>
            </a:r>
            <a:r>
              <a:rPr lang="en">
                <a:solidFill>
                  <a:schemeClr val="lt1"/>
                </a:solidFill>
                <a:latin typeface="+mj-lt"/>
              </a:rPr>
              <a:t> </a:t>
            </a:r>
            <a:r>
              <a:rPr lang="en" err="1">
                <a:solidFill>
                  <a:schemeClr val="lt1"/>
                </a:solidFill>
                <a:latin typeface="+mj-lt"/>
              </a:rPr>
              <a:t>computadora</a:t>
            </a:r>
            <a:endParaRPr lang="es-ES">
              <a:solidFill>
                <a:schemeClr val="lt1"/>
              </a:solidFill>
            </a:endParaRPr>
          </a:p>
          <a:p>
            <a:pPr marL="342900" indent="-342900" algn="just">
              <a:lnSpc>
                <a:spcPct val="150000"/>
              </a:lnSpc>
              <a:spcBef>
                <a:spcPct val="0"/>
              </a:spcBef>
              <a:buAutoNum type="arabicPeriod"/>
            </a:pPr>
            <a:r>
              <a:rPr lang="en" err="1">
                <a:solidFill>
                  <a:schemeClr val="lt1"/>
                </a:solidFill>
                <a:latin typeface="+mj-lt"/>
              </a:rPr>
              <a:t>opencv</a:t>
            </a:r>
            <a:r>
              <a:rPr lang="en">
                <a:solidFill>
                  <a:schemeClr val="lt1"/>
                </a:solidFill>
                <a:latin typeface="+mj-lt"/>
              </a:rPr>
              <a:t>-python</a:t>
            </a:r>
          </a:p>
          <a:p>
            <a:pPr marL="800100" lvl="1" indent="-342900" algn="just">
              <a:lnSpc>
                <a:spcPct val="150000"/>
              </a:lnSpc>
              <a:spcBef>
                <a:spcPct val="0"/>
              </a:spcBef>
              <a:buFont typeface="Courier New"/>
              <a:buChar char="o"/>
            </a:pPr>
            <a:r>
              <a:rPr lang="en">
                <a:solidFill>
                  <a:schemeClr val="lt1"/>
                </a:solidFill>
                <a:latin typeface="+mj-lt"/>
              </a:rPr>
              <a:t>Biblioteca para procesamiento de imágenes</a:t>
            </a:r>
          </a:p>
          <a:p>
            <a:pPr marL="342900" indent="-342900" algn="just">
              <a:lnSpc>
                <a:spcPct val="150000"/>
              </a:lnSpc>
              <a:spcBef>
                <a:spcPct val="0"/>
              </a:spcBef>
              <a:buAutoNum type="arabicPeriod"/>
            </a:pPr>
            <a:r>
              <a:rPr lang="en">
                <a:solidFill>
                  <a:schemeClr val="lt1"/>
                </a:solidFill>
                <a:latin typeface="+mj-lt"/>
              </a:rPr>
              <a:t>Torch y </a:t>
            </a:r>
            <a:r>
              <a:rPr lang="en" err="1">
                <a:solidFill>
                  <a:schemeClr val="lt1"/>
                </a:solidFill>
                <a:latin typeface="+mj-lt"/>
              </a:rPr>
              <a:t>torchvision</a:t>
            </a:r>
            <a:endParaRPr lang="en">
              <a:solidFill>
                <a:schemeClr val="lt1"/>
              </a:solidFill>
              <a:latin typeface="+mj-lt"/>
            </a:endParaRPr>
          </a:p>
          <a:p>
            <a:pPr marL="800100" lvl="1" indent="-342900" algn="just">
              <a:lnSpc>
                <a:spcPct val="150000"/>
              </a:lnSpc>
              <a:spcBef>
                <a:spcPct val="0"/>
              </a:spcBef>
              <a:buFont typeface="Courier New"/>
              <a:buChar char="o"/>
            </a:pPr>
            <a:r>
              <a:rPr lang="en">
                <a:solidFill>
                  <a:schemeClr val="lt1"/>
                </a:solidFill>
                <a:latin typeface="+mj-lt"/>
              </a:rPr>
              <a:t>Framework para </a:t>
            </a:r>
            <a:r>
              <a:rPr lang="es-MX">
                <a:solidFill>
                  <a:schemeClr val="lt1"/>
                </a:solidFill>
                <a:latin typeface="+mj-lt"/>
              </a:rPr>
              <a:t>aprendizaje</a:t>
            </a:r>
            <a:r>
              <a:rPr lang="en">
                <a:solidFill>
                  <a:schemeClr val="lt1"/>
                </a:solidFill>
                <a:latin typeface="+mj-lt"/>
              </a:rPr>
              <a:t> profundo</a:t>
            </a:r>
          </a:p>
          <a:p>
            <a:pPr marL="342900" indent="-342900" algn="just">
              <a:lnSpc>
                <a:spcPct val="150000"/>
              </a:lnSpc>
              <a:spcBef>
                <a:spcPct val="0"/>
              </a:spcBef>
              <a:buAutoNum type="arabicPeriod"/>
            </a:pPr>
            <a:r>
              <a:rPr lang="en">
                <a:solidFill>
                  <a:schemeClr val="lt1"/>
                </a:solidFill>
                <a:latin typeface="+mj-lt"/>
              </a:rPr>
              <a:t>Pyrealsense2</a:t>
            </a:r>
          </a:p>
          <a:p>
            <a:pPr marL="800100" lvl="1" indent="-342900" algn="just">
              <a:lnSpc>
                <a:spcPct val="150000"/>
              </a:lnSpc>
              <a:spcBef>
                <a:spcPct val="0"/>
              </a:spcBef>
              <a:buFont typeface="Courier New"/>
              <a:buChar char="o"/>
            </a:pPr>
            <a:r>
              <a:rPr lang="en" err="1">
                <a:solidFill>
                  <a:schemeClr val="lt1"/>
                </a:solidFill>
                <a:latin typeface="+mj-lt"/>
              </a:rPr>
              <a:t>Interfaz</a:t>
            </a:r>
            <a:r>
              <a:rPr lang="en">
                <a:solidFill>
                  <a:schemeClr val="lt1"/>
                </a:solidFill>
                <a:latin typeface="+mj-lt"/>
              </a:rPr>
              <a:t> para </a:t>
            </a:r>
            <a:r>
              <a:rPr lang="en" err="1">
                <a:solidFill>
                  <a:schemeClr val="lt1"/>
                </a:solidFill>
                <a:latin typeface="+mj-lt"/>
              </a:rPr>
              <a:t>trabajar</a:t>
            </a:r>
            <a:r>
              <a:rPr lang="en">
                <a:solidFill>
                  <a:schemeClr val="lt1"/>
                </a:solidFill>
                <a:latin typeface="+mj-lt"/>
              </a:rPr>
              <a:t> con la camara Intel </a:t>
            </a:r>
            <a:r>
              <a:rPr lang="en" err="1">
                <a:solidFill>
                  <a:schemeClr val="lt1"/>
                </a:solidFill>
                <a:latin typeface="+mj-lt"/>
              </a:rPr>
              <a:t>Realsence</a:t>
            </a:r>
            <a:endParaRPr lang="en">
              <a:solidFill>
                <a:schemeClr val="lt1"/>
              </a:solidFill>
              <a:latin typeface="+mj-lt"/>
            </a:endParaRPr>
          </a:p>
          <a:p>
            <a:pPr marL="342900" indent="-342900" algn="just">
              <a:lnSpc>
                <a:spcPct val="150000"/>
              </a:lnSpc>
              <a:spcBef>
                <a:spcPct val="0"/>
              </a:spcBef>
              <a:buAutoNum type="arabicPeriod"/>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p:txBody>
      </p:sp>
      <p:pic>
        <p:nvPicPr>
          <p:cNvPr id="3" name="Imagen 2" descr="Scientific Image Processing with Python OpenCV | RC Learning Portal">
            <a:extLst>
              <a:ext uri="{FF2B5EF4-FFF2-40B4-BE49-F238E27FC236}">
                <a16:creationId xmlns:a16="http://schemas.microsoft.com/office/drawing/2014/main" id="{0F74EB2A-52E7-E2E3-587A-EB0F4FA76D79}"/>
              </a:ext>
            </a:extLst>
          </p:cNvPr>
          <p:cNvPicPr>
            <a:picLocks noChangeAspect="1"/>
          </p:cNvPicPr>
          <p:nvPr/>
        </p:nvPicPr>
        <p:blipFill>
          <a:blip r:embed="rId3"/>
          <a:stretch>
            <a:fillRect/>
          </a:stretch>
        </p:blipFill>
        <p:spPr>
          <a:xfrm>
            <a:off x="1668580" y="3530471"/>
            <a:ext cx="2660714" cy="861937"/>
          </a:xfrm>
          <a:prstGeom prst="rect">
            <a:avLst/>
          </a:prstGeom>
        </p:spPr>
      </p:pic>
      <p:pic>
        <p:nvPicPr>
          <p:cNvPr id="4" name="Imagen 3" descr="🔥 PyTorch: It's Python on FIRE! 🔥">
            <a:extLst>
              <a:ext uri="{FF2B5EF4-FFF2-40B4-BE49-F238E27FC236}">
                <a16:creationId xmlns:a16="http://schemas.microsoft.com/office/drawing/2014/main" id="{9A1BB2DF-8498-99F4-BFAC-1B054CD0D8E8}"/>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5095508" y="3486382"/>
            <a:ext cx="2684283" cy="950114"/>
          </a:xfrm>
          <a:prstGeom prst="rect">
            <a:avLst/>
          </a:prstGeom>
        </p:spPr>
      </p:pic>
    </p:spTree>
    <p:extLst>
      <p:ext uri="{BB962C8B-B14F-4D97-AF65-F5344CB8AC3E}">
        <p14:creationId xmlns:p14="http://schemas.microsoft.com/office/powerpoint/2010/main" val="2261812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9"/>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Bibliotecas utilizadas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16B3470-1198-9EF1-9E56-ABFB1FB30BDA}"/>
              </a:ext>
            </a:extLst>
          </p:cNvPr>
          <p:cNvSpPr txBox="1"/>
          <p:nvPr/>
        </p:nvSpPr>
        <p:spPr>
          <a:xfrm>
            <a:off x="720000" y="751091"/>
            <a:ext cx="7671972" cy="4041425"/>
          </a:xfrm>
          <a:prstGeom prst="rect">
            <a:avLst/>
          </a:prstGeom>
          <a:noFill/>
          <a:ln>
            <a:noFill/>
          </a:ln>
        </p:spPr>
        <p:txBody>
          <a:bodyPr spcFirstLastPara="1" wrap="square" lIns="91425" tIns="91425" rIns="91425" bIns="91425" anchor="t" anchorCtr="0">
            <a:noAutofit/>
          </a:bodyPr>
          <a:lstStyle/>
          <a:p>
            <a:pPr algn="just">
              <a:lnSpc>
                <a:spcPct val="150000"/>
              </a:lnSpc>
              <a:spcBef>
                <a:spcPct val="0"/>
              </a:spcBef>
            </a:pPr>
            <a:r>
              <a:rPr lang="en" err="1">
                <a:solidFill>
                  <a:schemeClr val="lt1"/>
                </a:solidFill>
                <a:latin typeface="+mj-lt"/>
              </a:rPr>
              <a:t>Aprendizaje</a:t>
            </a:r>
            <a:r>
              <a:rPr lang="en">
                <a:solidFill>
                  <a:schemeClr val="lt1"/>
                </a:solidFill>
                <a:latin typeface="+mj-lt"/>
              </a:rPr>
              <a:t> </a:t>
            </a:r>
            <a:r>
              <a:rPr lang="en" err="1">
                <a:solidFill>
                  <a:schemeClr val="lt1"/>
                </a:solidFill>
                <a:latin typeface="+mj-lt"/>
              </a:rPr>
              <a:t>automático</a:t>
            </a:r>
            <a:r>
              <a:rPr lang="en">
                <a:solidFill>
                  <a:schemeClr val="lt1"/>
                </a:solidFill>
                <a:latin typeface="+mj-lt"/>
              </a:rPr>
              <a:t> e IA</a:t>
            </a:r>
            <a:endParaRPr lang="es-ES">
              <a:solidFill>
                <a:schemeClr val="lt1"/>
              </a:solidFill>
            </a:endParaRPr>
          </a:p>
          <a:p>
            <a:pPr marL="342900" indent="-342900" algn="just">
              <a:lnSpc>
                <a:spcPct val="150000"/>
              </a:lnSpc>
              <a:spcBef>
                <a:spcPct val="0"/>
              </a:spcBef>
              <a:buAutoNum type="arabicPeriod"/>
            </a:pPr>
            <a:r>
              <a:rPr lang="es-ES" err="1">
                <a:solidFill>
                  <a:schemeClr val="lt1"/>
                </a:solidFill>
                <a:latin typeface="+mj-lt"/>
              </a:rPr>
              <a:t>openai-whisper</a:t>
            </a:r>
            <a:endParaRPr lang="es-ES">
              <a:solidFill>
                <a:schemeClr val="lt1"/>
              </a:solidFill>
              <a:latin typeface="+mj-lt"/>
            </a:endParaRPr>
          </a:p>
          <a:p>
            <a:pPr marL="800100" lvl="1" indent="-342900" algn="just">
              <a:lnSpc>
                <a:spcPct val="150000"/>
              </a:lnSpc>
              <a:spcBef>
                <a:spcPct val="0"/>
              </a:spcBef>
              <a:buFont typeface="Courier New"/>
              <a:buChar char="o"/>
            </a:pPr>
            <a:r>
              <a:rPr lang="es-ES">
                <a:solidFill>
                  <a:schemeClr val="lt1"/>
                </a:solidFill>
                <a:latin typeface="+mj-lt"/>
              </a:rPr>
              <a:t>Modelo de transcripción de audio a texto de alta precisión desarrollado por </a:t>
            </a:r>
            <a:r>
              <a:rPr lang="es-ES" err="1">
                <a:solidFill>
                  <a:schemeClr val="lt1"/>
                </a:solidFill>
                <a:latin typeface="+mj-lt"/>
              </a:rPr>
              <a:t>OpenAI</a:t>
            </a:r>
            <a:r>
              <a:rPr lang="es-ES">
                <a:solidFill>
                  <a:schemeClr val="lt1"/>
                </a:solidFill>
                <a:latin typeface="+mj-lt"/>
              </a:rPr>
              <a:t>.</a:t>
            </a:r>
          </a:p>
          <a:p>
            <a:pPr marL="342900" indent="-342900" algn="just">
              <a:lnSpc>
                <a:spcPct val="150000"/>
              </a:lnSpc>
              <a:spcBef>
                <a:spcPct val="0"/>
              </a:spcBef>
              <a:buAutoNum type="arabicPeriod"/>
            </a:pPr>
            <a:r>
              <a:rPr lang="es-ES" err="1">
                <a:solidFill>
                  <a:schemeClr val="lt1"/>
                </a:solidFill>
                <a:latin typeface="+mj-lt"/>
              </a:rPr>
              <a:t>Ultralytics</a:t>
            </a:r>
            <a:endParaRPr lang="es-ES">
              <a:solidFill>
                <a:schemeClr val="lt1"/>
              </a:solidFill>
              <a:latin typeface="+mj-lt"/>
            </a:endParaRPr>
          </a:p>
          <a:p>
            <a:pPr marL="800100" lvl="1" indent="-342900" algn="just">
              <a:lnSpc>
                <a:spcPct val="150000"/>
              </a:lnSpc>
              <a:spcBef>
                <a:spcPct val="0"/>
              </a:spcBef>
              <a:buFont typeface="Courier New"/>
              <a:buChar char="o"/>
            </a:pPr>
            <a:r>
              <a:rPr lang="es-ES">
                <a:solidFill>
                  <a:schemeClr val="lt1"/>
                </a:solidFill>
                <a:latin typeface="+mj-lt"/>
              </a:rPr>
              <a:t>Herramienta para implementar y entrenar modelos YOLO para detección de objetos.</a:t>
            </a:r>
          </a:p>
          <a:p>
            <a:pPr marL="342900" indent="-342900" algn="just">
              <a:lnSpc>
                <a:spcPct val="150000"/>
              </a:lnSpc>
              <a:spcBef>
                <a:spcPct val="0"/>
              </a:spcBef>
              <a:buAutoNum type="arabicPeriod"/>
            </a:pPr>
            <a:r>
              <a:rPr lang="es-ES" err="1">
                <a:solidFill>
                  <a:schemeClr val="lt1"/>
                </a:solidFill>
                <a:latin typeface="+mj-lt"/>
              </a:rPr>
              <a:t>Tiktoken</a:t>
            </a:r>
            <a:endParaRPr lang="es-ES">
              <a:solidFill>
                <a:schemeClr val="lt1"/>
              </a:solidFill>
              <a:latin typeface="+mj-lt"/>
            </a:endParaRPr>
          </a:p>
          <a:p>
            <a:pPr marL="720000" lvl="8" indent="-285750" algn="just">
              <a:lnSpc>
                <a:spcPct val="150000"/>
              </a:lnSpc>
              <a:spcBef>
                <a:spcPct val="0"/>
              </a:spcBef>
              <a:buFont typeface="Courier New" panose="02070309020205020404" pitchFamily="49" charset="0"/>
              <a:buChar char="o"/>
            </a:pPr>
            <a:r>
              <a:rPr lang="es-ES">
                <a:solidFill>
                  <a:schemeClr val="lt1"/>
                </a:solidFill>
                <a:latin typeface="+mj-lt"/>
              </a:rPr>
              <a:t>Biblioteca para el manejo eficiente de tokens en modelos de lenguaje como GPT</a:t>
            </a:r>
          </a:p>
          <a:p>
            <a:pPr marL="342900" indent="-342900" algn="just">
              <a:lnSpc>
                <a:spcPct val="150000"/>
              </a:lnSpc>
              <a:spcBef>
                <a:spcPct val="0"/>
              </a:spcBef>
              <a:buAutoNum type="arabicPeriod"/>
            </a:pPr>
            <a:r>
              <a:rPr lang="es-ES" err="1">
                <a:solidFill>
                  <a:schemeClr val="lt1"/>
                </a:solidFill>
                <a:latin typeface="+mj-lt"/>
              </a:rPr>
              <a:t>Ollama</a:t>
            </a:r>
            <a:endParaRPr lang="es-ES">
              <a:solidFill>
                <a:schemeClr val="lt1"/>
              </a:solidFill>
              <a:latin typeface="+mj-lt"/>
            </a:endParaRPr>
          </a:p>
          <a:p>
            <a:pPr marL="800100" lvl="1" indent="-342900" algn="just">
              <a:lnSpc>
                <a:spcPct val="150000"/>
              </a:lnSpc>
              <a:spcBef>
                <a:spcPct val="0"/>
              </a:spcBef>
              <a:buFont typeface="Courier New"/>
              <a:buChar char="o"/>
            </a:pPr>
            <a:r>
              <a:rPr lang="es-ES">
                <a:solidFill>
                  <a:schemeClr val="lt1"/>
                </a:solidFill>
                <a:latin typeface="+mj-lt"/>
              </a:rPr>
              <a:t>Biblioteca para manejo de procesadores de lenguaje (llama3.1)</a:t>
            </a:r>
          </a:p>
          <a:p>
            <a:pPr marL="342900" indent="-342900" algn="just">
              <a:lnSpc>
                <a:spcPct val="150000"/>
              </a:lnSpc>
              <a:spcBef>
                <a:spcPct val="0"/>
              </a:spcBef>
              <a:buAutoNum type="arabicPeriod"/>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a:p>
            <a:pPr algn="just">
              <a:lnSpc>
                <a:spcPct val="150000"/>
              </a:lnSpc>
              <a:spcBef>
                <a:spcPct val="0"/>
              </a:spcBef>
            </a:pPr>
            <a:endParaRPr lang="en">
              <a:solidFill>
                <a:schemeClr val="lt1"/>
              </a:solidFill>
              <a:latin typeface="+mj-lt"/>
            </a:endParaRPr>
          </a:p>
        </p:txBody>
      </p:sp>
      <p:pic>
        <p:nvPicPr>
          <p:cNvPr id="3" name="Imagen 2" descr="10 things you need to know about Ultralytics YOLOv8">
            <a:extLst>
              <a:ext uri="{FF2B5EF4-FFF2-40B4-BE49-F238E27FC236}">
                <a16:creationId xmlns:a16="http://schemas.microsoft.com/office/drawing/2014/main" id="{EDC7462C-0C93-0CD6-1D7B-6B6F0E72E67A}"/>
              </a:ext>
            </a:extLst>
          </p:cNvPr>
          <p:cNvPicPr>
            <a:picLocks noChangeAspect="1"/>
          </p:cNvPicPr>
          <p:nvPr/>
        </p:nvPicPr>
        <p:blipFill>
          <a:blip r:embed="rId3"/>
          <a:srcRect l="17393" t="23902" r="17393" b="23902"/>
          <a:stretch/>
        </p:blipFill>
        <p:spPr>
          <a:xfrm>
            <a:off x="5902133" y="4010260"/>
            <a:ext cx="1607142" cy="718578"/>
          </a:xfrm>
          <a:prstGeom prst="rect">
            <a:avLst/>
          </a:prstGeom>
        </p:spPr>
      </p:pic>
      <p:pic>
        <p:nvPicPr>
          <p:cNvPr id="4" name="Imagen 3" descr="OpenAI staffers reportedly 'taken aback' by 'ominous' logo rebranding">
            <a:extLst>
              <a:ext uri="{FF2B5EF4-FFF2-40B4-BE49-F238E27FC236}">
                <a16:creationId xmlns:a16="http://schemas.microsoft.com/office/drawing/2014/main" id="{722ACC91-E520-D26D-E96C-7AF344CB4B11}"/>
              </a:ext>
            </a:extLst>
          </p:cNvPr>
          <p:cNvPicPr>
            <a:picLocks noChangeAspect="1"/>
          </p:cNvPicPr>
          <p:nvPr/>
        </p:nvPicPr>
        <p:blipFill>
          <a:blip r:embed="rId4"/>
          <a:srcRect t="18627" b="18627"/>
          <a:stretch/>
        </p:blipFill>
        <p:spPr>
          <a:xfrm>
            <a:off x="1559482" y="3922229"/>
            <a:ext cx="2277752" cy="894640"/>
          </a:xfrm>
          <a:prstGeom prst="rect">
            <a:avLst/>
          </a:prstGeom>
        </p:spPr>
      </p:pic>
      <p:pic>
        <p:nvPicPr>
          <p:cNvPr id="1026" name="Picture 2" descr="Llama 3 · Ollama Blog">
            <a:extLst>
              <a:ext uri="{FF2B5EF4-FFF2-40B4-BE49-F238E27FC236}">
                <a16:creationId xmlns:a16="http://schemas.microsoft.com/office/drawing/2014/main" id="{52FCDC69-779E-87CE-057C-8DAB2FA7A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704" y="96435"/>
            <a:ext cx="1548948" cy="130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162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972847" y="715461"/>
            <a:ext cx="7198306" cy="2611150"/>
          </a:xfrm>
          <a:prstGeom prst="rect">
            <a:avLst/>
          </a:prstGeom>
        </p:spPr>
        <p:txBody>
          <a:bodyPr spcFirstLastPara="1" wrap="square" lIns="91425" tIns="91425" rIns="91425" bIns="91425" anchor="ctr" anchorCtr="0">
            <a:noAutofit/>
          </a:bodyPr>
          <a:lstStyle/>
          <a:p>
            <a:r>
              <a:rPr lang="en">
                <a:latin typeface="+mj-lt"/>
              </a:rPr>
              <a:t>Construcción de conjunto de datos</a:t>
            </a:r>
          </a:p>
        </p:txBody>
      </p:sp>
      <p:pic>
        <p:nvPicPr>
          <p:cNvPr id="4" name="Imagen 3">
            <a:extLst>
              <a:ext uri="{FF2B5EF4-FFF2-40B4-BE49-F238E27FC236}">
                <a16:creationId xmlns:a16="http://schemas.microsoft.com/office/drawing/2014/main" id="{45C3A38A-4C00-CD35-5F59-87CF9888E840}"/>
              </a:ext>
            </a:extLst>
          </p:cNvPr>
          <p:cNvPicPr>
            <a:picLocks noChangeAspect="1"/>
          </p:cNvPicPr>
          <p:nvPr/>
        </p:nvPicPr>
        <p:blipFill>
          <a:blip r:embed="rId3"/>
          <a:stretch>
            <a:fillRect/>
          </a:stretch>
        </p:blipFill>
        <p:spPr>
          <a:xfrm>
            <a:off x="2514600" y="325108"/>
            <a:ext cx="4114800" cy="1123124"/>
          </a:xfrm>
          <a:prstGeom prst="rect">
            <a:avLst/>
          </a:prstGeom>
        </p:spPr>
      </p:pic>
      <p:sp>
        <p:nvSpPr>
          <p:cNvPr id="2" name="Google Shape;1524;p33">
            <a:extLst>
              <a:ext uri="{FF2B5EF4-FFF2-40B4-BE49-F238E27FC236}">
                <a16:creationId xmlns:a16="http://schemas.microsoft.com/office/drawing/2014/main" id="{9844933D-CE1D-EBD5-9309-113C418EC1BD}"/>
              </a:ext>
            </a:extLst>
          </p:cNvPr>
          <p:cNvSpPr txBox="1">
            <a:spLocks noGrp="1"/>
          </p:cNvSpPr>
          <p:nvPr>
            <p:ph type="subTitle" idx="1"/>
          </p:nvPr>
        </p:nvSpPr>
        <p:spPr>
          <a:xfrm>
            <a:off x="2258291" y="3241149"/>
            <a:ext cx="4627418" cy="730775"/>
          </a:xfrm>
          <a:prstGeom prst="rect">
            <a:avLst/>
          </a:prstGeom>
        </p:spPr>
        <p:txBody>
          <a:bodyPr spcFirstLastPara="1" wrap="square" lIns="91425" tIns="91425" rIns="91425" bIns="91425" anchor="ctr" anchorCtr="0">
            <a:noAutofit/>
          </a:bodyPr>
          <a:lstStyle/>
          <a:p>
            <a:pPr marL="0" indent="0"/>
            <a:r>
              <a:rPr lang="es-MX" b="1" i="1">
                <a:solidFill>
                  <a:schemeClr val="accent5"/>
                </a:solidFill>
                <a:effectLst/>
                <a:latin typeface="+mj-lt"/>
                <a:hlinkClick r:id="rId4">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5"/>
                </a:solidFill>
                <a:effectLst/>
                <a:latin typeface="+mj-lt"/>
                <a:hlinkClick r:id="rId4">
                  <a:extLst>
                    <a:ext uri="{A12FA001-AC4F-418D-AE19-62706E023703}">
                      <ahyp:hlinkClr xmlns:ahyp="http://schemas.microsoft.com/office/drawing/2018/hyperlinkcolor" val="tx"/>
                    </a:ext>
                  </a:extLst>
                </a:hlinkClick>
              </a:rPr>
              <a:t>https://www.kaggle.com/datasets/jphajp/ur5e-srube-nurse-surgical-instruments/data</a:t>
            </a:r>
            <a:endParaRPr lang="en">
              <a:solidFill>
                <a:schemeClr val="accent5"/>
              </a:solidFill>
              <a:latin typeface="+mj-lt"/>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55886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Logotipo&#10;&#10;Descripción generada automáticamente">
            <a:extLst>
              <a:ext uri="{FF2B5EF4-FFF2-40B4-BE49-F238E27FC236}">
                <a16:creationId xmlns:a16="http://schemas.microsoft.com/office/drawing/2014/main" id="{D3E50335-10A4-7D35-32B7-42D93C937214}"/>
              </a:ext>
            </a:extLst>
          </p:cNvPr>
          <p:cNvPicPr>
            <a:picLocks noChangeAspect="1"/>
          </p:cNvPicPr>
          <p:nvPr/>
        </p:nvPicPr>
        <p:blipFill>
          <a:blip r:embed="rId2"/>
          <a:stretch>
            <a:fillRect/>
          </a:stretch>
        </p:blipFill>
        <p:spPr>
          <a:xfrm>
            <a:off x="454688" y="453798"/>
            <a:ext cx="4114800" cy="1133475"/>
          </a:xfrm>
          <a:prstGeom prst="rect">
            <a:avLst/>
          </a:prstGeom>
        </p:spPr>
      </p:pic>
      <p:sp>
        <p:nvSpPr>
          <p:cNvPr id="3" name="CuadroTexto 2">
            <a:extLst>
              <a:ext uri="{FF2B5EF4-FFF2-40B4-BE49-F238E27FC236}">
                <a16:creationId xmlns:a16="http://schemas.microsoft.com/office/drawing/2014/main" id="{5E155A0A-9B69-A4ED-D915-CCED65B14307}"/>
              </a:ext>
            </a:extLst>
          </p:cNvPr>
          <p:cNvSpPr txBox="1"/>
          <p:nvPr/>
        </p:nvSpPr>
        <p:spPr>
          <a:xfrm>
            <a:off x="992275" y="1670538"/>
            <a:ext cx="641838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Es una plataforma que facilita el manejo y procesamiento de </a:t>
            </a:r>
            <a:r>
              <a:rPr lang="es-ES" err="1"/>
              <a:t>datasets</a:t>
            </a:r>
            <a:r>
              <a:rPr lang="es-ES"/>
              <a:t> para proyectos de visión por computadora.</a:t>
            </a:r>
            <a:br>
              <a:rPr lang="es-ES"/>
            </a:br>
            <a:endParaRPr lang="es-ES"/>
          </a:p>
          <a:p>
            <a:pPr marL="342900" indent="-342900">
              <a:buAutoNum type="arabicPeriod"/>
            </a:pPr>
            <a:r>
              <a:rPr lang="es-ES"/>
              <a:t>Gestión de conjuntos de datos</a:t>
            </a:r>
          </a:p>
          <a:p>
            <a:pPr marL="342900" indent="-342900">
              <a:buAutoNum type="arabicPeriod"/>
            </a:pPr>
            <a:r>
              <a:rPr lang="es-ES"/>
              <a:t>Herramientas de etiquetado</a:t>
            </a:r>
          </a:p>
          <a:p>
            <a:pPr marL="342900" indent="-342900">
              <a:buAutoNum type="arabicPeriod"/>
            </a:pPr>
            <a:r>
              <a:rPr lang="es-ES"/>
              <a:t>Preprocesamiento</a:t>
            </a:r>
          </a:p>
          <a:p>
            <a:pPr marL="342900" indent="-342900">
              <a:buAutoNum type="arabicPeriod"/>
            </a:pPr>
            <a:r>
              <a:rPr lang="es-ES"/>
              <a:t>Exportación</a:t>
            </a:r>
            <a:br>
              <a:rPr lang="es-ES"/>
            </a:br>
            <a:br>
              <a:rPr lang="es-ES"/>
            </a:br>
            <a:br>
              <a:rPr lang="es-ES"/>
            </a:br>
            <a:br>
              <a:rPr lang="es-ES"/>
            </a:br>
            <a:br>
              <a:rPr lang="es-ES"/>
            </a:br>
            <a:br>
              <a:rPr lang="es-ES"/>
            </a:br>
            <a:endParaRPr lang="es-ES"/>
          </a:p>
        </p:txBody>
      </p:sp>
      <p:pic>
        <p:nvPicPr>
          <p:cNvPr id="2050" name="Picture 2" descr="Roboflow. In this blog, you will learn about | by Muhammad Faizan | Red  Buffer | Medium">
            <a:extLst>
              <a:ext uri="{FF2B5EF4-FFF2-40B4-BE49-F238E27FC236}">
                <a16:creationId xmlns:a16="http://schemas.microsoft.com/office/drawing/2014/main" id="{347722EF-E8D2-34F5-6959-D0FE6DB7C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17"/>
          <a:stretch/>
        </p:blipFill>
        <p:spPr bwMode="auto">
          <a:xfrm>
            <a:off x="3798246" y="3144033"/>
            <a:ext cx="4819662" cy="166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65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Logotipo&#10;&#10;Descripción generada automáticamente">
            <a:extLst>
              <a:ext uri="{FF2B5EF4-FFF2-40B4-BE49-F238E27FC236}">
                <a16:creationId xmlns:a16="http://schemas.microsoft.com/office/drawing/2014/main" id="{D3E50335-10A4-7D35-32B7-42D93C937214}"/>
              </a:ext>
            </a:extLst>
          </p:cNvPr>
          <p:cNvPicPr>
            <a:picLocks noChangeAspect="1"/>
          </p:cNvPicPr>
          <p:nvPr/>
        </p:nvPicPr>
        <p:blipFill>
          <a:blip r:embed="rId2"/>
          <a:stretch>
            <a:fillRect/>
          </a:stretch>
        </p:blipFill>
        <p:spPr>
          <a:xfrm>
            <a:off x="454688" y="453798"/>
            <a:ext cx="4114800" cy="1133475"/>
          </a:xfrm>
          <a:prstGeom prst="rect">
            <a:avLst/>
          </a:prstGeom>
        </p:spPr>
      </p:pic>
      <p:sp>
        <p:nvSpPr>
          <p:cNvPr id="3" name="CuadroTexto 2">
            <a:extLst>
              <a:ext uri="{FF2B5EF4-FFF2-40B4-BE49-F238E27FC236}">
                <a16:creationId xmlns:a16="http://schemas.microsoft.com/office/drawing/2014/main" id="{5E155A0A-9B69-A4ED-D915-CCED65B14307}"/>
              </a:ext>
            </a:extLst>
          </p:cNvPr>
          <p:cNvSpPr txBox="1"/>
          <p:nvPr/>
        </p:nvSpPr>
        <p:spPr>
          <a:xfrm>
            <a:off x="992275" y="1670538"/>
            <a:ext cx="6418384"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¿Como funciona?</a:t>
            </a:r>
          </a:p>
          <a:p>
            <a:endParaRPr lang="es-ES"/>
          </a:p>
          <a:p>
            <a:pPr marL="342900" indent="-342900">
              <a:buAutoNum type="arabicPeriod"/>
            </a:pPr>
            <a:r>
              <a:rPr lang="es-ES"/>
              <a:t>Crear una cuenta en </a:t>
            </a:r>
            <a:r>
              <a:rPr lang="es-ES" err="1"/>
              <a:t>Roboflow</a:t>
            </a:r>
            <a:endParaRPr lang="es-ES"/>
          </a:p>
          <a:p>
            <a:pPr marL="342900" indent="-342900">
              <a:buAutoNum type="arabicPeriod"/>
            </a:pPr>
            <a:r>
              <a:rPr lang="es-ES"/>
              <a:t>Crear un nuevo proyecto</a:t>
            </a:r>
          </a:p>
          <a:p>
            <a:pPr marL="800100" lvl="1" indent="-342900">
              <a:buFont typeface="Courier New"/>
              <a:buChar char="o"/>
            </a:pPr>
            <a:r>
              <a:rPr lang="es-ES"/>
              <a:t>Tipo de proyecto</a:t>
            </a:r>
          </a:p>
          <a:p>
            <a:pPr marL="800100" lvl="1" indent="-342900">
              <a:buFont typeface="Courier New"/>
              <a:buChar char="o"/>
            </a:pPr>
            <a:r>
              <a:rPr lang="es-ES"/>
              <a:t>Formato de anotación</a:t>
            </a:r>
          </a:p>
          <a:p>
            <a:pPr marL="342900" indent="-342900">
              <a:buAutoNum type="arabicPeriod"/>
            </a:pPr>
            <a:r>
              <a:rPr lang="es-ES"/>
              <a:t>Subir imágenes al proyecto</a:t>
            </a:r>
          </a:p>
          <a:p>
            <a:pPr marL="342900" indent="-342900">
              <a:buAutoNum type="arabicPeriod"/>
            </a:pPr>
            <a:r>
              <a:rPr lang="es-ES"/>
              <a:t>Etiquetado de las imágenes</a:t>
            </a:r>
          </a:p>
          <a:p>
            <a:pPr marL="342900" indent="-342900">
              <a:buAutoNum type="arabicPeriod"/>
            </a:pPr>
            <a:r>
              <a:rPr lang="es-ES"/>
              <a:t>Preprocesamiento de datos</a:t>
            </a:r>
          </a:p>
          <a:p>
            <a:pPr marL="800100" lvl="1" indent="-342900">
              <a:buFont typeface="Courier New"/>
              <a:buChar char="o"/>
            </a:pPr>
            <a:r>
              <a:rPr lang="es-ES" err="1"/>
              <a:t>Resize</a:t>
            </a:r>
            <a:endParaRPr lang="es-ES"/>
          </a:p>
          <a:p>
            <a:pPr marL="800100" lvl="1" indent="-342900">
              <a:buFont typeface="Courier New"/>
              <a:buChar char="o"/>
            </a:pPr>
            <a:r>
              <a:rPr lang="es-ES" err="1"/>
              <a:t>Augmentation</a:t>
            </a:r>
            <a:endParaRPr lang="es-ES"/>
          </a:p>
          <a:p>
            <a:pPr marL="800100" lvl="1" indent="-342900">
              <a:buFont typeface="Courier New"/>
              <a:buChar char="o"/>
            </a:pPr>
            <a:r>
              <a:rPr lang="es-ES" err="1"/>
              <a:t>Normalization</a:t>
            </a:r>
            <a:endParaRPr lang="es-ES"/>
          </a:p>
          <a:p>
            <a:br>
              <a:rPr lang="es-ES"/>
            </a:br>
            <a:br>
              <a:rPr lang="es-ES"/>
            </a:br>
            <a:br>
              <a:rPr lang="es-ES"/>
            </a:br>
            <a:br>
              <a:rPr lang="es-ES"/>
            </a:br>
            <a:endParaRPr lang="es-ES"/>
          </a:p>
        </p:txBody>
      </p:sp>
      <p:pic>
        <p:nvPicPr>
          <p:cNvPr id="3074" name="Picture 2" descr="Launch: Deploy YOLOv8 with Roboflow">
            <a:extLst>
              <a:ext uri="{FF2B5EF4-FFF2-40B4-BE49-F238E27FC236}">
                <a16:creationId xmlns:a16="http://schemas.microsoft.com/office/drawing/2014/main" id="{373B1B03-4F04-A13C-53E1-47203D5FC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455" y="1860114"/>
            <a:ext cx="3376460" cy="189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319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Logotipo&#10;&#10;Descripción generada automáticamente">
            <a:extLst>
              <a:ext uri="{FF2B5EF4-FFF2-40B4-BE49-F238E27FC236}">
                <a16:creationId xmlns:a16="http://schemas.microsoft.com/office/drawing/2014/main" id="{D3E50335-10A4-7D35-32B7-42D93C937214}"/>
              </a:ext>
            </a:extLst>
          </p:cNvPr>
          <p:cNvPicPr>
            <a:picLocks noChangeAspect="1"/>
          </p:cNvPicPr>
          <p:nvPr/>
        </p:nvPicPr>
        <p:blipFill>
          <a:blip r:embed="rId2"/>
          <a:stretch>
            <a:fillRect/>
          </a:stretch>
        </p:blipFill>
        <p:spPr>
          <a:xfrm>
            <a:off x="454688" y="453798"/>
            <a:ext cx="4114800" cy="1133475"/>
          </a:xfrm>
          <a:prstGeom prst="rect">
            <a:avLst/>
          </a:prstGeom>
        </p:spPr>
      </p:pic>
      <p:sp>
        <p:nvSpPr>
          <p:cNvPr id="3" name="CuadroTexto 2">
            <a:extLst>
              <a:ext uri="{FF2B5EF4-FFF2-40B4-BE49-F238E27FC236}">
                <a16:creationId xmlns:a16="http://schemas.microsoft.com/office/drawing/2014/main" id="{5E155A0A-9B69-A4ED-D915-CCED65B14307}"/>
              </a:ext>
            </a:extLst>
          </p:cNvPr>
          <p:cNvSpPr txBox="1"/>
          <p:nvPr/>
        </p:nvSpPr>
        <p:spPr>
          <a:xfrm>
            <a:off x="992275" y="1420017"/>
            <a:ext cx="563399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p>
          <a:p>
            <a:pPr marL="342900" indent="-342900">
              <a:buFont typeface="+mj-lt"/>
              <a:buAutoNum type="arabicPeriod" startAt="6"/>
            </a:pPr>
            <a:r>
              <a:rPr lang="es-ES"/>
              <a:t>Dividir el conjunto de datos</a:t>
            </a:r>
          </a:p>
          <a:p>
            <a:pPr marL="800100" lvl="1" indent="-342900">
              <a:buFont typeface="Courier New"/>
              <a:buChar char="o"/>
            </a:pPr>
            <a:r>
              <a:rPr lang="es-ES" b="1"/>
              <a:t>Entrenamiento (Train):</a:t>
            </a:r>
            <a:r>
              <a:rPr lang="es-ES"/>
              <a:t> ~70% de las imágenes.</a:t>
            </a:r>
          </a:p>
          <a:p>
            <a:pPr marL="800100" lvl="1" indent="-342900">
              <a:buFont typeface="Courier New"/>
              <a:buChar char="o"/>
            </a:pPr>
            <a:r>
              <a:rPr lang="es-ES" b="1"/>
              <a:t>Validación (</a:t>
            </a:r>
            <a:r>
              <a:rPr lang="es-ES" b="1" err="1"/>
              <a:t>Validation</a:t>
            </a:r>
            <a:r>
              <a:rPr lang="es-ES" b="1"/>
              <a:t>):</a:t>
            </a:r>
            <a:r>
              <a:rPr lang="es-ES"/>
              <a:t> ~20% de las imágenes.</a:t>
            </a:r>
          </a:p>
          <a:p>
            <a:pPr marL="800100" lvl="1" indent="-342900">
              <a:buFont typeface="Courier New"/>
              <a:buChar char="o"/>
            </a:pPr>
            <a:r>
              <a:rPr lang="es-ES" b="1"/>
              <a:t>Prueba (Test):</a:t>
            </a:r>
            <a:r>
              <a:rPr lang="es-ES"/>
              <a:t> ~10% de las imágenes.</a:t>
            </a:r>
          </a:p>
          <a:p>
            <a:pPr marL="342900" indent="-342900">
              <a:buFont typeface="+mj-lt"/>
              <a:buAutoNum type="arabicPeriod" startAt="7"/>
            </a:pPr>
            <a:r>
              <a:rPr lang="es-ES"/>
              <a:t>Exportar el </a:t>
            </a:r>
            <a:r>
              <a:rPr lang="es-ES" err="1"/>
              <a:t>dataset</a:t>
            </a:r>
            <a:endParaRPr lang="es-ES"/>
          </a:p>
          <a:p>
            <a:pPr marL="457200" lvl="1">
              <a:buFont typeface="Arial"/>
              <a:buChar char="•"/>
            </a:pPr>
            <a:r>
              <a:rPr lang="es-ES" b="1"/>
              <a:t>YOLOv8</a:t>
            </a:r>
            <a:r>
              <a:rPr lang="es-ES"/>
              <a:t> (TXT y estructura de carpetas compatible).</a:t>
            </a:r>
          </a:p>
          <a:p>
            <a:pPr marL="342900" indent="-342900">
              <a:buFont typeface="+mj-lt"/>
              <a:buAutoNum type="arabicPeriod" startAt="8"/>
            </a:pPr>
            <a:r>
              <a:rPr lang="es-ES"/>
              <a:t>Usar el conjunto de datos en tu proyecto (realizar entrenamiento)</a:t>
            </a:r>
          </a:p>
        </p:txBody>
      </p:sp>
      <p:sp>
        <p:nvSpPr>
          <p:cNvPr id="2" name="Google Shape;1524;p33">
            <a:extLst>
              <a:ext uri="{FF2B5EF4-FFF2-40B4-BE49-F238E27FC236}">
                <a16:creationId xmlns:a16="http://schemas.microsoft.com/office/drawing/2014/main" id="{2A3A12E9-C791-4C57-EE7C-5543978F4117}"/>
              </a:ext>
            </a:extLst>
          </p:cNvPr>
          <p:cNvSpPr txBox="1">
            <a:spLocks/>
          </p:cNvSpPr>
          <p:nvPr/>
        </p:nvSpPr>
        <p:spPr>
          <a:xfrm>
            <a:off x="2255779" y="3958927"/>
            <a:ext cx="4627418"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5"/>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err="1">
                <a:hlinkClick r:id="rId3">
                  <a:extLst>
                    <a:ext uri="{A12FA001-AC4F-418D-AE19-62706E023703}">
                      <ahyp:hlinkClr xmlns:ahyp="http://schemas.microsoft.com/office/drawing/2018/hyperlinkcolor" val="tx"/>
                    </a:ext>
                  </a:extLst>
                </a:hlinkClick>
              </a:rPr>
              <a:t>Jupyter</a:t>
            </a:r>
            <a:r>
              <a:rPr lang="es-MX">
                <a:hlinkClick r:id="rId3">
                  <a:extLst>
                    <a:ext uri="{A12FA001-AC4F-418D-AE19-62706E023703}">
                      <ahyp:hlinkClr xmlns:ahyp="http://schemas.microsoft.com/office/drawing/2018/hyperlinkcolor" val="tx"/>
                    </a:ext>
                  </a:extLst>
                </a:hlinkClick>
              </a:rPr>
              <a:t> notebook para entrenamiento</a:t>
            </a:r>
          </a:p>
          <a:p>
            <a:r>
              <a:rPr lang="es-MX">
                <a:hlinkClick r:id="rId3">
                  <a:extLst>
                    <a:ext uri="{A12FA001-AC4F-418D-AE19-62706E023703}">
                      <ahyp:hlinkClr xmlns:ahyp="http://schemas.microsoft.com/office/drawing/2018/hyperlinkcolor" val="tx"/>
                    </a:ext>
                  </a:extLst>
                </a:hlinkClick>
              </a:rPr>
              <a:t>https://www.kaggle.com/datasets/jphajp/ur5e-srube-nurse-surgical-instruments/data</a:t>
            </a:r>
            <a:endParaRPr lang="en">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381974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080655" y="685800"/>
            <a:ext cx="6982690" cy="2316480"/>
          </a:xfrm>
          <a:prstGeom prst="rect">
            <a:avLst/>
          </a:prstGeom>
        </p:spPr>
        <p:txBody>
          <a:bodyPr spcFirstLastPara="1" wrap="square" lIns="91425" tIns="91425" rIns="91425" bIns="91425" anchor="ctr" anchorCtr="0">
            <a:noAutofit/>
          </a:bodyPr>
          <a:lstStyle/>
          <a:p>
            <a:r>
              <a:rPr lang="en">
                <a:latin typeface="+mj-lt"/>
              </a:rPr>
              <a:t>Configuración de CUDA para manejo de entrenamiento en LINUX  </a:t>
            </a:r>
          </a:p>
        </p:txBody>
      </p:sp>
      <p:pic>
        <p:nvPicPr>
          <p:cNvPr id="2" name="Imagen 1">
            <a:extLst>
              <a:ext uri="{FF2B5EF4-FFF2-40B4-BE49-F238E27FC236}">
                <a16:creationId xmlns:a16="http://schemas.microsoft.com/office/drawing/2014/main" id="{571FDBB8-BE3D-254A-A790-9F5E1013B80E}"/>
              </a:ext>
            </a:extLst>
          </p:cNvPr>
          <p:cNvPicPr>
            <a:picLocks noChangeAspect="1"/>
          </p:cNvPicPr>
          <p:nvPr/>
        </p:nvPicPr>
        <p:blipFill>
          <a:blip r:embed="rId3"/>
          <a:srcRect l="25881" t="16574" r="25881" b="16574"/>
          <a:stretch/>
        </p:blipFill>
        <p:spPr>
          <a:xfrm>
            <a:off x="2148929" y="3002280"/>
            <a:ext cx="968344" cy="755492"/>
          </a:xfrm>
          <a:prstGeom prst="rect">
            <a:avLst/>
          </a:prstGeom>
        </p:spPr>
      </p:pic>
      <p:pic>
        <p:nvPicPr>
          <p:cNvPr id="4" name="Imagen 3">
            <a:extLst>
              <a:ext uri="{FF2B5EF4-FFF2-40B4-BE49-F238E27FC236}">
                <a16:creationId xmlns:a16="http://schemas.microsoft.com/office/drawing/2014/main" id="{5D74326D-D3EE-8702-70C1-E715C6A49149}"/>
              </a:ext>
            </a:extLst>
          </p:cNvPr>
          <p:cNvPicPr>
            <a:picLocks noChangeAspect="1"/>
          </p:cNvPicPr>
          <p:nvPr/>
        </p:nvPicPr>
        <p:blipFill>
          <a:blip r:embed="rId4"/>
          <a:stretch>
            <a:fillRect/>
          </a:stretch>
        </p:blipFill>
        <p:spPr>
          <a:xfrm>
            <a:off x="4184189" y="3002280"/>
            <a:ext cx="775622" cy="919112"/>
          </a:xfrm>
          <a:prstGeom prst="rect">
            <a:avLst/>
          </a:prstGeom>
        </p:spPr>
      </p:pic>
      <p:pic>
        <p:nvPicPr>
          <p:cNvPr id="6" name="Imagen 5">
            <a:extLst>
              <a:ext uri="{FF2B5EF4-FFF2-40B4-BE49-F238E27FC236}">
                <a16:creationId xmlns:a16="http://schemas.microsoft.com/office/drawing/2014/main" id="{9DCA0DB4-4B91-E10C-F579-C6BBC3690E0F}"/>
              </a:ext>
            </a:extLst>
          </p:cNvPr>
          <p:cNvPicPr>
            <a:picLocks noChangeAspect="1"/>
          </p:cNvPicPr>
          <p:nvPr/>
        </p:nvPicPr>
        <p:blipFill>
          <a:blip r:embed="rId5"/>
          <a:stretch>
            <a:fillRect/>
          </a:stretch>
        </p:blipFill>
        <p:spPr>
          <a:xfrm>
            <a:off x="5500253" y="3110345"/>
            <a:ext cx="2052205" cy="923492"/>
          </a:xfrm>
          <a:prstGeom prst="rect">
            <a:avLst/>
          </a:prstGeom>
        </p:spPr>
      </p:pic>
    </p:spTree>
    <p:extLst>
      <p:ext uri="{BB962C8B-B14F-4D97-AF65-F5344CB8AC3E}">
        <p14:creationId xmlns:p14="http://schemas.microsoft.com/office/powerpoint/2010/main" val="3567558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816168" y="522479"/>
            <a:ext cx="4942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Nvidia CUDA</a:t>
            </a:r>
          </a:p>
        </p:txBody>
      </p:sp>
      <p:sp>
        <p:nvSpPr>
          <p:cNvPr id="4" name="CuadroTexto 3">
            <a:extLst>
              <a:ext uri="{FF2B5EF4-FFF2-40B4-BE49-F238E27FC236}">
                <a16:creationId xmlns:a16="http://schemas.microsoft.com/office/drawing/2014/main" id="{7734BEA7-6F4E-F147-A55D-D608667C8329}"/>
              </a:ext>
            </a:extLst>
          </p:cNvPr>
          <p:cNvSpPr txBox="1"/>
          <p:nvPr/>
        </p:nvSpPr>
        <p:spPr>
          <a:xfrm>
            <a:off x="916911" y="1043783"/>
            <a:ext cx="738784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¿Qué es CUDA?</a:t>
            </a:r>
          </a:p>
          <a:p>
            <a:endParaRPr lang="es-ES"/>
          </a:p>
          <a:p>
            <a:r>
              <a:rPr lang="es-ES" b="1"/>
              <a:t>CUDA</a:t>
            </a:r>
            <a:r>
              <a:rPr lang="es-ES"/>
              <a:t> (Compute </a:t>
            </a:r>
            <a:r>
              <a:rPr lang="es-ES" err="1"/>
              <a:t>Unified</a:t>
            </a:r>
            <a:r>
              <a:rPr lang="es-ES"/>
              <a:t> </a:t>
            </a:r>
            <a:r>
              <a:rPr lang="es-ES" err="1"/>
              <a:t>Device</a:t>
            </a:r>
            <a:r>
              <a:rPr lang="es-ES"/>
              <a:t> </a:t>
            </a:r>
            <a:r>
              <a:rPr lang="es-ES" err="1"/>
              <a:t>Architecture</a:t>
            </a:r>
            <a:r>
              <a:rPr lang="es-ES"/>
              <a:t>) es una plataforma de computación paralela y una API desarrollada por </a:t>
            </a:r>
            <a:r>
              <a:rPr lang="es-ES" b="1"/>
              <a:t>NVIDIA</a:t>
            </a:r>
            <a:r>
              <a:rPr lang="es-ES"/>
              <a:t>. Permite a los desarrolladores utilizar el poder de las </a:t>
            </a:r>
            <a:r>
              <a:rPr lang="es-ES" b="1" err="1"/>
              <a:t>GPUs</a:t>
            </a:r>
            <a:r>
              <a:rPr lang="es-ES" b="1"/>
              <a:t> (Unidades de Procesamiento Gráfico)</a:t>
            </a:r>
            <a:r>
              <a:rPr lang="es-ES"/>
              <a:t> para ejecutar tareas de cómputo intensivo de manera más eficiente que en </a:t>
            </a:r>
            <a:r>
              <a:rPr lang="es-ES" err="1"/>
              <a:t>CPUs</a:t>
            </a:r>
            <a:r>
              <a:rPr lang="es-ES"/>
              <a:t> (Unidades de Procesamiento Central).</a:t>
            </a:r>
          </a:p>
        </p:txBody>
      </p:sp>
      <p:pic>
        <p:nvPicPr>
          <p:cNvPr id="5" name="Imagen 4" descr="What is CUDA and How Does it Work? | Incredibuild">
            <a:extLst>
              <a:ext uri="{FF2B5EF4-FFF2-40B4-BE49-F238E27FC236}">
                <a16:creationId xmlns:a16="http://schemas.microsoft.com/office/drawing/2014/main" id="{C8E33C45-E1F3-B97B-F331-AD40555E4434}"/>
              </a:ext>
            </a:extLst>
          </p:cNvPr>
          <p:cNvPicPr>
            <a:picLocks noChangeAspect="1"/>
          </p:cNvPicPr>
          <p:nvPr/>
        </p:nvPicPr>
        <p:blipFill>
          <a:blip r:embed="rId2"/>
          <a:srcRect l="12357" t="10803" r="8924" b="12592"/>
          <a:stretch/>
        </p:blipFill>
        <p:spPr>
          <a:xfrm>
            <a:off x="7054664" y="0"/>
            <a:ext cx="1569505" cy="1527358"/>
          </a:xfrm>
          <a:prstGeom prst="rect">
            <a:avLst/>
          </a:prstGeom>
        </p:spPr>
      </p:pic>
      <p:pic>
        <p:nvPicPr>
          <p:cNvPr id="7" name="Imagen 6">
            <a:extLst>
              <a:ext uri="{FF2B5EF4-FFF2-40B4-BE49-F238E27FC236}">
                <a16:creationId xmlns:a16="http://schemas.microsoft.com/office/drawing/2014/main" id="{A63E2405-28FE-B556-4D71-477A1994661D}"/>
              </a:ext>
            </a:extLst>
          </p:cNvPr>
          <p:cNvPicPr>
            <a:picLocks noChangeAspect="1"/>
          </p:cNvPicPr>
          <p:nvPr/>
        </p:nvPicPr>
        <p:blipFill>
          <a:blip r:embed="rId3"/>
          <a:stretch>
            <a:fillRect/>
          </a:stretch>
        </p:blipFill>
        <p:spPr>
          <a:xfrm>
            <a:off x="3723520" y="2714723"/>
            <a:ext cx="4581236" cy="2047294"/>
          </a:xfrm>
          <a:prstGeom prst="rect">
            <a:avLst/>
          </a:prstGeom>
        </p:spPr>
      </p:pic>
      <p:sp>
        <p:nvSpPr>
          <p:cNvPr id="2" name="CuadroTexto 1">
            <a:extLst>
              <a:ext uri="{FF2B5EF4-FFF2-40B4-BE49-F238E27FC236}">
                <a16:creationId xmlns:a16="http://schemas.microsoft.com/office/drawing/2014/main" id="{9AECA73D-3337-E917-651F-F30ED9FA9E8C}"/>
              </a:ext>
            </a:extLst>
          </p:cNvPr>
          <p:cNvSpPr txBox="1"/>
          <p:nvPr/>
        </p:nvSpPr>
        <p:spPr>
          <a:xfrm>
            <a:off x="1020820" y="3361053"/>
            <a:ext cx="2573015" cy="738664"/>
          </a:xfrm>
          <a:prstGeom prst="rect">
            <a:avLst/>
          </a:prstGeom>
          <a:noFill/>
        </p:spPr>
        <p:txBody>
          <a:bodyPr wrap="square" rtlCol="0">
            <a:spAutoFit/>
          </a:bodyPr>
          <a:lstStyle/>
          <a:p>
            <a:r>
              <a:rPr lang="es-MX"/>
              <a:t>Comando de inspección de procesamiento gráfico:</a:t>
            </a:r>
          </a:p>
          <a:p>
            <a:r>
              <a:rPr lang="es-MX">
                <a:solidFill>
                  <a:srgbClr val="00FF9C"/>
                </a:solidFill>
                <a:latin typeface="Consolas" panose="020B0609020204030204" pitchFamily="49" charset="0"/>
                <a:cs typeface="Times New Roman" panose="02020603050405020304" pitchFamily="18" charset="0"/>
              </a:rPr>
              <a:t>	</a:t>
            </a:r>
            <a:r>
              <a:rPr lang="es-MX" err="1">
                <a:solidFill>
                  <a:srgbClr val="00FF9C"/>
                </a:solidFill>
                <a:latin typeface="Consolas" panose="020B0609020204030204" pitchFamily="49" charset="0"/>
                <a:cs typeface="Times New Roman" panose="02020603050405020304" pitchFamily="18" charset="0"/>
              </a:rPr>
              <a:t>nvidia-smi</a:t>
            </a:r>
            <a:endParaRPr lang="es-MX">
              <a:solidFill>
                <a:srgbClr val="00FF9C"/>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31859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816168" y="522479"/>
            <a:ext cx="4942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Nvidia CUDA</a:t>
            </a:r>
          </a:p>
        </p:txBody>
      </p:sp>
      <p:sp>
        <p:nvSpPr>
          <p:cNvPr id="4" name="CuadroTexto 3">
            <a:extLst>
              <a:ext uri="{FF2B5EF4-FFF2-40B4-BE49-F238E27FC236}">
                <a16:creationId xmlns:a16="http://schemas.microsoft.com/office/drawing/2014/main" id="{7734BEA7-6F4E-F147-A55D-D608667C8329}"/>
              </a:ext>
            </a:extLst>
          </p:cNvPr>
          <p:cNvSpPr txBox="1"/>
          <p:nvPr/>
        </p:nvSpPr>
        <p:spPr>
          <a:xfrm>
            <a:off x="916911" y="1343966"/>
            <a:ext cx="76105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Requisitos mínimos</a:t>
            </a:r>
          </a:p>
          <a:p>
            <a:endParaRPr lang="es-ES"/>
          </a:p>
          <a:p>
            <a:pPr marL="285750" indent="-285750">
              <a:buChar char="•"/>
            </a:pPr>
            <a:r>
              <a:rPr lang="es-ES" b="1"/>
              <a:t>Hardware:</a:t>
            </a:r>
            <a:r>
              <a:rPr lang="es-ES"/>
              <a:t> Una GPU NVIDIA compatible con CUDA.</a:t>
            </a:r>
          </a:p>
          <a:p>
            <a:pPr marL="285750" indent="-285750">
              <a:buChar char="•"/>
            </a:pPr>
            <a:r>
              <a:rPr lang="es-ES" b="1"/>
              <a:t>Software:</a:t>
            </a:r>
            <a:endParaRPr lang="es-ES"/>
          </a:p>
          <a:p>
            <a:pPr marL="540000" lvl="1" indent="-285750">
              <a:buFont typeface="Courier New" panose="02070309020205020404" pitchFamily="49" charset="0"/>
              <a:buChar char="o"/>
            </a:pPr>
            <a:r>
              <a:rPr lang="es-ES"/>
              <a:t>Controladores actualizados de NVIDIA.</a:t>
            </a:r>
          </a:p>
          <a:p>
            <a:pPr marL="540000" lvl="1" indent="-285750">
              <a:buFont typeface="Courier New" panose="02070309020205020404" pitchFamily="49" charset="0"/>
              <a:buChar char="o"/>
            </a:pPr>
            <a:r>
              <a:rPr lang="es-ES"/>
              <a:t>Kit de herramientas CUDA (CUDA </a:t>
            </a:r>
            <a:r>
              <a:rPr lang="es-ES" err="1"/>
              <a:t>Toolkit</a:t>
            </a:r>
            <a:r>
              <a:rPr lang="es-ES"/>
              <a:t>).</a:t>
            </a:r>
          </a:p>
          <a:p>
            <a:pPr marL="540000" lvl="1" indent="-285750">
              <a:buFont typeface="Courier New" panose="02070309020205020404" pitchFamily="49" charset="0"/>
              <a:buChar char="o"/>
            </a:pPr>
            <a:r>
              <a:rPr lang="es-ES"/>
              <a:t>Librerías complementarias como </a:t>
            </a:r>
            <a:r>
              <a:rPr lang="es-ES" err="1"/>
              <a:t>cuDNN</a:t>
            </a:r>
            <a:r>
              <a:rPr lang="es-ES"/>
              <a:t> (para redes neuronales profundas).</a:t>
            </a:r>
          </a:p>
          <a:p>
            <a:pPr marL="285750" indent="-285750">
              <a:buChar char="•"/>
            </a:pPr>
            <a:r>
              <a:rPr lang="es-ES" b="1"/>
              <a:t>Lenguaje de programación:</a:t>
            </a:r>
            <a:r>
              <a:rPr lang="es-ES"/>
              <a:t> C, C++, Python o cualquier lenguaje compatible.</a:t>
            </a:r>
          </a:p>
          <a:p>
            <a:pPr marL="285750" indent="-285750">
              <a:buChar char="•"/>
            </a:pPr>
            <a:r>
              <a:rPr lang="es-ES" b="1"/>
              <a:t>Sistema operativo:</a:t>
            </a:r>
            <a:r>
              <a:rPr lang="es-ES"/>
              <a:t> Ubuntu(Linux) / Windows</a:t>
            </a:r>
          </a:p>
        </p:txBody>
      </p:sp>
      <p:pic>
        <p:nvPicPr>
          <p:cNvPr id="5" name="Imagen 4" descr="What is CUDA and How Does it Work? | Incredibuild">
            <a:extLst>
              <a:ext uri="{FF2B5EF4-FFF2-40B4-BE49-F238E27FC236}">
                <a16:creationId xmlns:a16="http://schemas.microsoft.com/office/drawing/2014/main" id="{D8BD5B92-D86A-34D9-EFE2-2911D2439C87}"/>
              </a:ext>
            </a:extLst>
          </p:cNvPr>
          <p:cNvPicPr>
            <a:picLocks noChangeAspect="1"/>
          </p:cNvPicPr>
          <p:nvPr/>
        </p:nvPicPr>
        <p:blipFill>
          <a:blip r:embed="rId2"/>
          <a:srcRect l="12357" t="10803" r="8924" b="12592"/>
          <a:stretch/>
        </p:blipFill>
        <p:spPr>
          <a:xfrm>
            <a:off x="7054664" y="0"/>
            <a:ext cx="1569505" cy="1527358"/>
          </a:xfrm>
          <a:prstGeom prst="rect">
            <a:avLst/>
          </a:prstGeom>
        </p:spPr>
      </p:pic>
    </p:spTree>
    <p:extLst>
      <p:ext uri="{BB962C8B-B14F-4D97-AF65-F5344CB8AC3E}">
        <p14:creationId xmlns:p14="http://schemas.microsoft.com/office/powerpoint/2010/main" val="159116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816168" y="522479"/>
            <a:ext cx="4942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Nvidia CUDA (Instalación)</a:t>
            </a:r>
          </a:p>
        </p:txBody>
      </p:sp>
      <p:sp>
        <p:nvSpPr>
          <p:cNvPr id="5" name="CuadroTexto 4">
            <a:extLst>
              <a:ext uri="{FF2B5EF4-FFF2-40B4-BE49-F238E27FC236}">
                <a16:creationId xmlns:a16="http://schemas.microsoft.com/office/drawing/2014/main" id="{9DEFE192-08CF-E3A2-EF20-C9FAD132B2C2}"/>
              </a:ext>
            </a:extLst>
          </p:cNvPr>
          <p:cNvSpPr txBox="1"/>
          <p:nvPr/>
        </p:nvSpPr>
        <p:spPr>
          <a:xfrm>
            <a:off x="880904" y="1723059"/>
            <a:ext cx="719345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a:t>Descargar CUDA </a:t>
            </a:r>
            <a:r>
              <a:rPr lang="es-ES" err="1"/>
              <a:t>Toolkit</a:t>
            </a:r>
            <a:r>
              <a:rPr lang="es-ES"/>
              <a:t> (</a:t>
            </a:r>
            <a:r>
              <a:rPr lang="es-ES">
                <a:hlinkClick r:id="rId2"/>
              </a:rPr>
              <a:t>https://developer.nvidia.com/cuda-11-8-0-download-archive</a:t>
            </a:r>
            <a:r>
              <a:rPr lang="es-ES"/>
              <a:t>)</a:t>
            </a:r>
          </a:p>
          <a:p>
            <a:pPr marL="800100" lvl="1" indent="-342900">
              <a:buFont typeface="Courier New"/>
              <a:buChar char="o"/>
            </a:pPr>
            <a:r>
              <a:rPr lang="es-ES" err="1"/>
              <a:t>Asegurate</a:t>
            </a:r>
            <a:r>
              <a:rPr lang="es-ES"/>
              <a:t> de descargar la </a:t>
            </a:r>
            <a:r>
              <a:rPr lang="es-ES" err="1"/>
              <a:t>version</a:t>
            </a:r>
            <a:r>
              <a:rPr lang="es-ES"/>
              <a:t> adecuada de </a:t>
            </a:r>
            <a:r>
              <a:rPr lang="es-ES" err="1"/>
              <a:t>python</a:t>
            </a:r>
            <a:r>
              <a:rPr lang="es-ES"/>
              <a:t> con </a:t>
            </a:r>
            <a:r>
              <a:rPr lang="es-ES" err="1"/>
              <a:t>Pythorch</a:t>
            </a:r>
            <a:r>
              <a:rPr lang="es-ES"/>
              <a:t> o </a:t>
            </a:r>
            <a:r>
              <a:rPr lang="es-ES" err="1"/>
              <a:t>Tensorflow</a:t>
            </a:r>
            <a:endParaRPr lang="es-ES"/>
          </a:p>
          <a:p>
            <a:pPr marL="342900" indent="-342900">
              <a:buAutoNum type="arabicPeriod"/>
            </a:pPr>
            <a:r>
              <a:rPr lang="es-ES"/>
              <a:t>Actualiza el sistema</a:t>
            </a:r>
          </a:p>
          <a:p>
            <a:pPr marL="800100" lvl="1" indent="-342900">
              <a:buFont typeface="Courier New"/>
              <a:buChar char="o"/>
            </a:pPr>
            <a:r>
              <a:rPr lang="es-ES"/>
              <a:t>Sudo </a:t>
            </a:r>
            <a:r>
              <a:rPr lang="es-ES" err="1"/>
              <a:t>apt</a:t>
            </a:r>
            <a:r>
              <a:rPr lang="es-ES"/>
              <a:t> </a:t>
            </a:r>
            <a:r>
              <a:rPr lang="es-ES" err="1"/>
              <a:t>update</a:t>
            </a:r>
            <a:r>
              <a:rPr lang="es-ES"/>
              <a:t> &amp;&amp; sudo </a:t>
            </a:r>
            <a:r>
              <a:rPr lang="es-ES" err="1"/>
              <a:t>apt</a:t>
            </a:r>
            <a:r>
              <a:rPr lang="es-ES"/>
              <a:t> </a:t>
            </a:r>
            <a:r>
              <a:rPr lang="es-ES" err="1"/>
              <a:t>upgrade</a:t>
            </a:r>
            <a:endParaRPr lang="es-ES"/>
          </a:p>
          <a:p>
            <a:pPr marL="342900" indent="-342900">
              <a:buAutoNum type="arabicPeriod"/>
            </a:pPr>
            <a:r>
              <a:rPr lang="es-ES"/>
              <a:t>Descargar el instalador</a:t>
            </a:r>
          </a:p>
          <a:p>
            <a:pPr marL="800100" lvl="1" indent="-342900">
              <a:buFont typeface="Arial"/>
              <a:buChar char="•"/>
            </a:pPr>
            <a:r>
              <a:rPr lang="es-ES" err="1"/>
              <a:t>wget</a:t>
            </a:r>
            <a:r>
              <a:rPr lang="es-ES"/>
              <a:t> </a:t>
            </a:r>
            <a:r>
              <a:rPr lang="es-ES">
                <a:hlinkClick r:id="rId3"/>
              </a:rPr>
              <a:t>https://developer.download.nvidia.com/compute/cuda/12.1.105/local_installers/cuda-repo-ubuntu2204-12-1-local_12.1.105-515.65.01-1_amd64.deb</a:t>
            </a:r>
            <a:endParaRPr lang="es-ES"/>
          </a:p>
          <a:p>
            <a:pPr marL="342900" indent="-342900">
              <a:buAutoNum type="arabicPeriod"/>
            </a:pPr>
            <a:endParaRPr lang="es-ES"/>
          </a:p>
        </p:txBody>
      </p:sp>
      <p:pic>
        <p:nvPicPr>
          <p:cNvPr id="4" name="Imagen 3" descr="What is CUDA and How Does it Work? | Incredibuild">
            <a:extLst>
              <a:ext uri="{FF2B5EF4-FFF2-40B4-BE49-F238E27FC236}">
                <a16:creationId xmlns:a16="http://schemas.microsoft.com/office/drawing/2014/main" id="{76090010-9F37-5A6C-9E17-C3A346033BCE}"/>
              </a:ext>
            </a:extLst>
          </p:cNvPr>
          <p:cNvPicPr>
            <a:picLocks noChangeAspect="1"/>
          </p:cNvPicPr>
          <p:nvPr/>
        </p:nvPicPr>
        <p:blipFill>
          <a:blip r:embed="rId4"/>
          <a:srcRect l="12357" t="10803" r="8924" b="12592"/>
          <a:stretch/>
        </p:blipFill>
        <p:spPr>
          <a:xfrm>
            <a:off x="7054664" y="0"/>
            <a:ext cx="1569505" cy="1527358"/>
          </a:xfrm>
          <a:prstGeom prst="rect">
            <a:avLst/>
          </a:prstGeom>
        </p:spPr>
      </p:pic>
    </p:spTree>
    <p:extLst>
      <p:ext uri="{BB962C8B-B14F-4D97-AF65-F5344CB8AC3E}">
        <p14:creationId xmlns:p14="http://schemas.microsoft.com/office/powerpoint/2010/main" val="233483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0"/>
          <p:cNvSpPr txBox="1">
            <a:spLocks noGrp="1"/>
          </p:cNvSpPr>
          <p:nvPr>
            <p:ph type="subTitle" idx="1"/>
          </p:nvPr>
        </p:nvSpPr>
        <p:spPr>
          <a:xfrm>
            <a:off x="3020291" y="1414912"/>
            <a:ext cx="5430981" cy="2548925"/>
          </a:xfrm>
          <a:prstGeom prst="rect">
            <a:avLst/>
          </a:prstGeom>
        </p:spPr>
        <p:txBody>
          <a:bodyPr spcFirstLastPara="1" wrap="square" lIns="91425" tIns="91425" rIns="91425" bIns="91425" anchor="t" anchorCtr="0">
            <a:noAutofit/>
          </a:bodyPr>
          <a:lstStyle/>
          <a:p>
            <a:pPr marL="0" indent="0" algn="l"/>
            <a:r>
              <a:rPr lang="es-MX" sz="2000">
                <a:solidFill>
                  <a:schemeClr val="bg1"/>
                </a:solidFill>
                <a:latin typeface="+mj-lt"/>
              </a:rPr>
              <a:t>Desarrollar una tecnología basada en inteligencia artificial y visión por computadora que permita a un brazo robótico UR5 identificar de manera precisa y eficiente el instrumental quirúrgico, así como manipularlo con la destreza necesaria para asistir en procedimientos quirúrgicos, atacando el problema que implica el presente déficit de enfermeros instrumentistas. </a:t>
            </a:r>
          </a:p>
        </p:txBody>
      </p:sp>
      <p:sp>
        <p:nvSpPr>
          <p:cNvPr id="1474" name="Google Shape;1474;p30"/>
          <p:cNvSpPr txBox="1">
            <a:spLocks noGrp="1"/>
          </p:cNvSpPr>
          <p:nvPr>
            <p:ph type="title"/>
          </p:nvPr>
        </p:nvSpPr>
        <p:spPr>
          <a:xfrm>
            <a:off x="720746" y="408701"/>
            <a:ext cx="7899272" cy="903033"/>
          </a:xfrm>
          <a:prstGeom prst="rect">
            <a:avLst/>
          </a:prstGeom>
        </p:spPr>
        <p:txBody>
          <a:bodyPr spcFirstLastPara="1" wrap="square" lIns="91425" tIns="91425" rIns="91425" bIns="91425" anchor="b" anchorCtr="0">
            <a:noAutofit/>
          </a:bodyPr>
          <a:lstStyle/>
          <a:p>
            <a:r>
              <a:rPr lang="en" sz="4800" b="1">
                <a:latin typeface="+mj-lt"/>
              </a:rPr>
              <a:t>Objetivo del proyecto</a:t>
            </a:r>
          </a:p>
        </p:txBody>
      </p:sp>
      <p:pic>
        <p:nvPicPr>
          <p:cNvPr id="4" name="Imagen 3" descr="Imagen que contiene persona, interior, tabla, hombre&#10;&#10;Descripción generada automáticamente">
            <a:extLst>
              <a:ext uri="{FF2B5EF4-FFF2-40B4-BE49-F238E27FC236}">
                <a16:creationId xmlns:a16="http://schemas.microsoft.com/office/drawing/2014/main" id="{63E0A119-C85C-8ADF-E30E-017ACAEB0E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794" y="1414912"/>
            <a:ext cx="2963354" cy="2798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474"/>
                                        </p:tgtEl>
                                        <p:attrNameLst>
                                          <p:attrName>style.visibility</p:attrName>
                                        </p:attrNameLst>
                                      </p:cBhvr>
                                      <p:to>
                                        <p:strVal val="visible"/>
                                      </p:to>
                                    </p:set>
                                    <p:animEffect transition="in" filter="wipe(up)">
                                      <p:cBhvr>
                                        <p:cTn id="11" dur="1000"/>
                                        <p:tgtEl>
                                          <p:spTgt spid="1474"/>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473">
                                            <p:txEl>
                                              <p:pRg st="0" end="0"/>
                                            </p:txEl>
                                          </p:spTgt>
                                        </p:tgtEl>
                                        <p:attrNameLst>
                                          <p:attrName>style.visibility</p:attrName>
                                        </p:attrNameLst>
                                      </p:cBhvr>
                                      <p:to>
                                        <p:strVal val="visible"/>
                                      </p:to>
                                    </p:set>
                                    <p:animEffect transition="in" filter="fade">
                                      <p:cBhvr>
                                        <p:cTn id="14" dur="1000"/>
                                        <p:tgtEl>
                                          <p:spTgt spid="1473">
                                            <p:txEl>
                                              <p:pRg st="0" end="0"/>
                                            </p:txEl>
                                          </p:spTgt>
                                        </p:tgtEl>
                                      </p:cBhvr>
                                    </p:animEffect>
                                    <p:anim calcmode="lin" valueType="num">
                                      <p:cBhvr>
                                        <p:cTn id="15" dur="1000" fill="hold"/>
                                        <p:tgtEl>
                                          <p:spTgt spid="147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3" grpId="0" build="p"/>
      <p:bldP spid="147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816168" y="522479"/>
            <a:ext cx="4942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Nvidia CUDA (</a:t>
            </a:r>
            <a:r>
              <a:rPr lang="en-US" sz="2800" b="1" err="1">
                <a:solidFill>
                  <a:srgbClr val="2066B8"/>
                </a:solidFill>
                <a:latin typeface="+mj-lt"/>
              </a:rPr>
              <a:t>Instalación</a:t>
            </a:r>
            <a:r>
              <a:rPr lang="en-US" sz="2800" b="1">
                <a:solidFill>
                  <a:srgbClr val="2066B8"/>
                </a:solidFill>
                <a:latin typeface="+mj-lt"/>
              </a:rPr>
              <a:t>)</a:t>
            </a:r>
          </a:p>
        </p:txBody>
      </p:sp>
      <p:pic>
        <p:nvPicPr>
          <p:cNvPr id="2" name="Imagen 1" descr="What is CUDA and How Does it Work? | Incredibuild">
            <a:extLst>
              <a:ext uri="{FF2B5EF4-FFF2-40B4-BE49-F238E27FC236}">
                <a16:creationId xmlns:a16="http://schemas.microsoft.com/office/drawing/2014/main" id="{7F1A60F6-D6E6-607E-6FF3-2B63E22F8F69}"/>
              </a:ext>
            </a:extLst>
          </p:cNvPr>
          <p:cNvPicPr>
            <a:picLocks noChangeAspect="1"/>
          </p:cNvPicPr>
          <p:nvPr/>
        </p:nvPicPr>
        <p:blipFill>
          <a:blip r:embed="rId2"/>
          <a:srcRect l="12357" t="10803" r="8924" b="12592"/>
          <a:stretch/>
        </p:blipFill>
        <p:spPr>
          <a:xfrm>
            <a:off x="7054664" y="0"/>
            <a:ext cx="1569505" cy="1527358"/>
          </a:xfrm>
          <a:prstGeom prst="rect">
            <a:avLst/>
          </a:prstGeom>
        </p:spPr>
      </p:pic>
      <p:sp>
        <p:nvSpPr>
          <p:cNvPr id="5" name="CuadroTexto 4">
            <a:extLst>
              <a:ext uri="{FF2B5EF4-FFF2-40B4-BE49-F238E27FC236}">
                <a16:creationId xmlns:a16="http://schemas.microsoft.com/office/drawing/2014/main" id="{9DEFE192-08CF-E3A2-EF20-C9FAD132B2C2}"/>
              </a:ext>
            </a:extLst>
          </p:cNvPr>
          <p:cNvSpPr txBox="1"/>
          <p:nvPr/>
        </p:nvSpPr>
        <p:spPr>
          <a:xfrm>
            <a:off x="816168" y="1688399"/>
            <a:ext cx="774655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a:t>Instalar el paquete descargado</a:t>
            </a:r>
          </a:p>
          <a:p>
            <a:pPr marL="742950" lvl="1" indent="-285750">
              <a:buFont typeface="Arial" panose="020B0604020202020204" pitchFamily="34" charset="0"/>
              <a:buChar char="•"/>
            </a:pPr>
            <a:r>
              <a:rPr lang="es-ES"/>
              <a:t>sudo </a:t>
            </a:r>
            <a:r>
              <a:rPr lang="es-ES" err="1"/>
              <a:t>dpkg</a:t>
            </a:r>
            <a:r>
              <a:rPr lang="es-ES"/>
              <a:t> -i cuda-repo-ubuntu2204-12-1-local_12.1.105-515.65.01-1_amd64.deb</a:t>
            </a:r>
          </a:p>
          <a:p>
            <a:pPr marL="742950" lvl="2" indent="-285750">
              <a:buFont typeface="Arial" panose="020B0604020202020204" pitchFamily="34" charset="0"/>
              <a:buChar char="•"/>
            </a:pPr>
            <a:r>
              <a:rPr lang="es-ES"/>
              <a:t>sudo </a:t>
            </a:r>
            <a:r>
              <a:rPr lang="es-ES" err="1"/>
              <a:t>apt-key</a:t>
            </a:r>
            <a:r>
              <a:rPr lang="es-ES"/>
              <a:t> </a:t>
            </a:r>
            <a:r>
              <a:rPr lang="es-ES" err="1"/>
              <a:t>add</a:t>
            </a:r>
            <a:r>
              <a:rPr lang="es-ES"/>
              <a:t> /</a:t>
            </a:r>
            <a:r>
              <a:rPr lang="es-ES" err="1"/>
              <a:t>var</a:t>
            </a:r>
            <a:r>
              <a:rPr lang="es-ES"/>
              <a:t>/</a:t>
            </a:r>
            <a:r>
              <a:rPr lang="es-ES" err="1"/>
              <a:t>cuda</a:t>
            </a:r>
            <a:r>
              <a:rPr lang="es-ES"/>
              <a:t>-repo-*/7fa2af80.pub</a:t>
            </a:r>
          </a:p>
          <a:p>
            <a:pPr marL="342900" indent="-342900">
              <a:buAutoNum type="arabicPeriod"/>
            </a:pPr>
            <a:r>
              <a:rPr lang="es-ES"/>
              <a:t>Actualizar e instalar CUDA</a:t>
            </a:r>
          </a:p>
          <a:p>
            <a:pPr marL="742950" lvl="1" indent="-285750">
              <a:buFont typeface="Arial" panose="020B0604020202020204" pitchFamily="34" charset="0"/>
              <a:buChar char="•"/>
            </a:pPr>
            <a:r>
              <a:rPr lang="es-ES"/>
              <a:t> sudo </a:t>
            </a:r>
            <a:r>
              <a:rPr lang="es-ES" err="1"/>
              <a:t>apt</a:t>
            </a:r>
            <a:r>
              <a:rPr lang="es-ES"/>
              <a:t> </a:t>
            </a:r>
            <a:r>
              <a:rPr lang="es-ES" err="1"/>
              <a:t>update</a:t>
            </a:r>
            <a:endParaRPr lang="es-ES"/>
          </a:p>
          <a:p>
            <a:pPr marL="742950" lvl="2" indent="-285750">
              <a:buFont typeface="Arial" panose="020B0604020202020204" pitchFamily="34" charset="0"/>
              <a:buChar char="•"/>
            </a:pPr>
            <a:r>
              <a:rPr lang="es-ES"/>
              <a:t> sudo </a:t>
            </a:r>
            <a:r>
              <a:rPr lang="es-ES" err="1"/>
              <a:t>apt</a:t>
            </a:r>
            <a:r>
              <a:rPr lang="es-ES"/>
              <a:t> </a:t>
            </a:r>
            <a:r>
              <a:rPr lang="es-ES" err="1"/>
              <a:t>install</a:t>
            </a:r>
            <a:r>
              <a:rPr lang="es-ES"/>
              <a:t> -y </a:t>
            </a:r>
            <a:r>
              <a:rPr lang="es-ES" err="1"/>
              <a:t>cuda</a:t>
            </a:r>
            <a:endParaRPr lang="es-ES"/>
          </a:p>
          <a:p>
            <a:pPr indent="-457200">
              <a:buAutoNum type="arabicPeriod"/>
            </a:pPr>
            <a:r>
              <a:rPr lang="es-ES" b="1"/>
              <a:t>Agregar CUDA al PATH:</a:t>
            </a:r>
            <a:r>
              <a:rPr lang="es-ES"/>
              <a:t> Abre el archivo </a:t>
            </a:r>
            <a:r>
              <a:rPr lang="es-ES">
                <a:latin typeface="Consolas"/>
              </a:rPr>
              <a:t>~/.</a:t>
            </a:r>
            <a:r>
              <a:rPr lang="es-ES" err="1">
                <a:latin typeface="Consolas"/>
              </a:rPr>
              <a:t>bashrc</a:t>
            </a:r>
            <a:endParaRPr lang="es-ES">
              <a:latin typeface="Consolas"/>
            </a:endParaRPr>
          </a:p>
          <a:p>
            <a:pPr marL="742950" lvl="2" indent="-285750">
              <a:buFont typeface="Arial" panose="020B0604020202020204" pitchFamily="34" charset="0"/>
              <a:buChar char="•"/>
            </a:pPr>
            <a:r>
              <a:rPr lang="es-ES"/>
              <a:t>nano ~/.</a:t>
            </a:r>
            <a:r>
              <a:rPr lang="es-ES" err="1"/>
              <a:t>bashrc</a:t>
            </a:r>
            <a:endParaRPr lang="es-ES">
              <a:latin typeface="Consolas"/>
            </a:endParaRPr>
          </a:p>
          <a:p>
            <a:pPr marL="742950" lvl="2" indent="-285750">
              <a:buFont typeface="Arial" panose="020B0604020202020204" pitchFamily="34" charset="0"/>
              <a:buChar char="•"/>
            </a:pPr>
            <a:r>
              <a:rPr lang="es-ES" err="1"/>
              <a:t>export</a:t>
            </a:r>
            <a:r>
              <a:rPr lang="es-ES"/>
              <a:t> PATH=/</a:t>
            </a:r>
            <a:r>
              <a:rPr lang="es-ES" err="1"/>
              <a:t>usr</a:t>
            </a:r>
            <a:r>
              <a:rPr lang="es-ES"/>
              <a:t>/local/</a:t>
            </a:r>
            <a:r>
              <a:rPr lang="es-ES" err="1"/>
              <a:t>cuda</a:t>
            </a:r>
            <a:r>
              <a:rPr lang="es-ES"/>
              <a:t>/</a:t>
            </a:r>
            <a:r>
              <a:rPr lang="es-ES" err="1"/>
              <a:t>bin</a:t>
            </a:r>
            <a:r>
              <a:rPr lang="es-ES"/>
              <a:t>:$PATH</a:t>
            </a:r>
            <a:endParaRPr lang="es-ES">
              <a:latin typeface="Consolas"/>
            </a:endParaRPr>
          </a:p>
          <a:p>
            <a:pPr marL="742950" lvl="2" indent="-285750">
              <a:buFont typeface="Arial" panose="020B0604020202020204" pitchFamily="34" charset="0"/>
              <a:buChar char="•"/>
            </a:pPr>
            <a:r>
              <a:rPr lang="es-ES" err="1"/>
              <a:t>export</a:t>
            </a:r>
            <a:r>
              <a:rPr lang="es-ES"/>
              <a:t> LD_LIBRARY_PATH=/</a:t>
            </a:r>
            <a:r>
              <a:rPr lang="es-ES" err="1"/>
              <a:t>usr</a:t>
            </a:r>
            <a:r>
              <a:rPr lang="es-ES"/>
              <a:t>/local/</a:t>
            </a:r>
            <a:r>
              <a:rPr lang="es-ES" err="1"/>
              <a:t>cuda</a:t>
            </a:r>
            <a:r>
              <a:rPr lang="es-ES"/>
              <a:t>/lib64:$LD_LIBRARY_PATH</a:t>
            </a:r>
          </a:p>
          <a:p>
            <a:pPr marL="742950" lvl="2" indent="-285750">
              <a:buFont typeface="Arial" panose="020B0604020202020204" pitchFamily="34" charset="0"/>
              <a:buChar char="•"/>
            </a:pPr>
            <a:r>
              <a:rPr lang="es-ES" err="1"/>
              <a:t>source</a:t>
            </a:r>
            <a:r>
              <a:rPr lang="es-ES"/>
              <a:t> ~/.</a:t>
            </a:r>
            <a:r>
              <a:rPr lang="es-ES" err="1"/>
              <a:t>bashrc</a:t>
            </a:r>
            <a:endParaRPr lang="es-ES"/>
          </a:p>
          <a:p>
            <a:pPr lvl="3"/>
            <a:endParaRPr lang="es-ES"/>
          </a:p>
          <a:p>
            <a:r>
              <a:rPr lang="es-ES"/>
              <a:t> </a:t>
            </a:r>
          </a:p>
          <a:p>
            <a:pPr marL="800100" lvl="1" indent="-342900">
              <a:buFont typeface="Courier New"/>
              <a:buChar char="o"/>
            </a:pPr>
            <a:endParaRPr lang="es-ES"/>
          </a:p>
          <a:p>
            <a:pPr marL="342900" indent="-342900">
              <a:buFont typeface="Arial"/>
              <a:buAutoNum type="arabicPeriod"/>
            </a:pPr>
            <a:endParaRPr lang="es-ES"/>
          </a:p>
        </p:txBody>
      </p:sp>
    </p:spTree>
    <p:extLst>
      <p:ext uri="{BB962C8B-B14F-4D97-AF65-F5344CB8AC3E}">
        <p14:creationId xmlns:p14="http://schemas.microsoft.com/office/powerpoint/2010/main" val="2391219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802454" y="2163873"/>
            <a:ext cx="7539091" cy="1674370"/>
          </a:xfrm>
          <a:prstGeom prst="rect">
            <a:avLst/>
          </a:prstGeom>
        </p:spPr>
        <p:txBody>
          <a:bodyPr spcFirstLastPara="1" wrap="square" lIns="91425" tIns="91425" rIns="91425" bIns="91425" anchor="ctr" anchorCtr="0">
            <a:noAutofit/>
          </a:bodyPr>
          <a:lstStyle/>
          <a:p>
            <a:r>
              <a:rPr lang="en">
                <a:latin typeface="+mj-lt"/>
              </a:rPr>
              <a:t>Entrenamiento  </a:t>
            </a:r>
          </a:p>
        </p:txBody>
      </p:sp>
      <p:pic>
        <p:nvPicPr>
          <p:cNvPr id="2" name="Imagen 1">
            <a:extLst>
              <a:ext uri="{FF2B5EF4-FFF2-40B4-BE49-F238E27FC236}">
                <a16:creationId xmlns:a16="http://schemas.microsoft.com/office/drawing/2014/main" id="{1180014F-D4F8-A3DE-D4FE-39D00057689B}"/>
              </a:ext>
            </a:extLst>
          </p:cNvPr>
          <p:cNvPicPr>
            <a:picLocks noChangeAspect="1"/>
          </p:cNvPicPr>
          <p:nvPr/>
        </p:nvPicPr>
        <p:blipFill>
          <a:blip r:embed="rId3"/>
          <a:srcRect l="26252" t="34315" r="26252" b="34315"/>
          <a:stretch/>
        </p:blipFill>
        <p:spPr>
          <a:xfrm>
            <a:off x="3020290" y="1274619"/>
            <a:ext cx="3103418" cy="1153390"/>
          </a:xfrm>
          <a:prstGeom prst="rect">
            <a:avLst/>
          </a:prstGeom>
          <a:ln w="19050">
            <a:solidFill>
              <a:schemeClr val="tx1"/>
            </a:solidFill>
          </a:ln>
        </p:spPr>
      </p:pic>
    </p:spTree>
    <p:extLst>
      <p:ext uri="{BB962C8B-B14F-4D97-AF65-F5344CB8AC3E}">
        <p14:creationId xmlns:p14="http://schemas.microsoft.com/office/powerpoint/2010/main" val="853494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43CE14D2-29C9-54DF-BD1C-2009D2A5323E}"/>
              </a:ext>
            </a:extLst>
          </p:cNvPr>
          <p:cNvPicPr>
            <a:picLocks noChangeAspect="1"/>
          </p:cNvPicPr>
          <p:nvPr/>
        </p:nvPicPr>
        <p:blipFill>
          <a:blip r:embed="rId2"/>
          <a:srcRect l="26252" t="34315" r="26252" b="34315"/>
          <a:stretch/>
        </p:blipFill>
        <p:spPr>
          <a:xfrm>
            <a:off x="3269673" y="3292767"/>
            <a:ext cx="2604654" cy="968024"/>
          </a:xfrm>
          <a:prstGeom prst="rect">
            <a:avLst/>
          </a:prstGeom>
          <a:ln w="19050">
            <a:solidFill>
              <a:schemeClr val="tx1"/>
            </a:solidFill>
          </a:ln>
        </p:spPr>
      </p:pic>
      <p:sp>
        <p:nvSpPr>
          <p:cNvPr id="5" name="CuadroTexto 4">
            <a:extLst>
              <a:ext uri="{FF2B5EF4-FFF2-40B4-BE49-F238E27FC236}">
                <a16:creationId xmlns:a16="http://schemas.microsoft.com/office/drawing/2014/main" id="{2F297317-DD88-B92F-DA20-6DF4797AEE8B}"/>
              </a:ext>
            </a:extLst>
          </p:cNvPr>
          <p:cNvSpPr txBox="1"/>
          <p:nvPr/>
        </p:nvSpPr>
        <p:spPr>
          <a:xfrm>
            <a:off x="577780" y="496137"/>
            <a:ext cx="47980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800">
                <a:solidFill>
                  <a:schemeClr val="tx1"/>
                </a:solidFill>
              </a:rPr>
              <a:t>ULTRALYTICS</a:t>
            </a:r>
          </a:p>
        </p:txBody>
      </p:sp>
      <p:sp>
        <p:nvSpPr>
          <p:cNvPr id="9" name="CuadroTexto 8">
            <a:extLst>
              <a:ext uri="{FF2B5EF4-FFF2-40B4-BE49-F238E27FC236}">
                <a16:creationId xmlns:a16="http://schemas.microsoft.com/office/drawing/2014/main" id="{696B8F0C-532F-4D51-CCBC-807B98D525DA}"/>
              </a:ext>
            </a:extLst>
          </p:cNvPr>
          <p:cNvSpPr txBox="1"/>
          <p:nvPr/>
        </p:nvSpPr>
        <p:spPr>
          <a:xfrm>
            <a:off x="575268" y="1043145"/>
            <a:ext cx="777332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t>Son los desarrolladores oficiales de las versiones más avanzadas del modelo </a:t>
            </a:r>
            <a:r>
              <a:rPr lang="es-MX" b="1"/>
              <a:t>YOLO (</a:t>
            </a:r>
            <a:r>
              <a:rPr lang="es-MX" b="1" err="1"/>
              <a:t>You</a:t>
            </a:r>
            <a:r>
              <a:rPr lang="es-MX" b="1"/>
              <a:t> </a:t>
            </a:r>
            <a:r>
              <a:rPr lang="es-MX" b="1" err="1"/>
              <a:t>Only</a:t>
            </a:r>
            <a:r>
              <a:rPr lang="es-MX" b="1"/>
              <a:t> Look Once)</a:t>
            </a:r>
            <a:r>
              <a:rPr lang="es-MX"/>
              <a:t>, como </a:t>
            </a:r>
            <a:r>
              <a:rPr lang="es-MX" b="1"/>
              <a:t>YOLOv8 </a:t>
            </a:r>
            <a:r>
              <a:rPr lang="es-MX"/>
              <a:t>(utilizado en el proyecto), que es ampliamente utilizado para tareas de detección de objetos, clasificación y segmentación para aplicaciones de procesamiento rápido de imágenes.</a:t>
            </a:r>
          </a:p>
          <a:p>
            <a:endParaRPr lang="es-MX"/>
          </a:p>
          <a:p>
            <a:r>
              <a:rPr lang="es-MX"/>
              <a:t>Esta herramienta ofrece la ventaja de poder trabajar casi en tiempo real (tiempos de análisis mínimos) en el procesamiento de imágenes para detección y clasificación.</a:t>
            </a:r>
          </a:p>
        </p:txBody>
      </p:sp>
    </p:spTree>
    <p:extLst>
      <p:ext uri="{BB962C8B-B14F-4D97-AF65-F5344CB8AC3E}">
        <p14:creationId xmlns:p14="http://schemas.microsoft.com/office/powerpoint/2010/main" val="848829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F297317-DD88-B92F-DA20-6DF4797AEE8B}"/>
              </a:ext>
            </a:extLst>
          </p:cNvPr>
          <p:cNvSpPr txBox="1"/>
          <p:nvPr/>
        </p:nvSpPr>
        <p:spPr>
          <a:xfrm>
            <a:off x="577780" y="496137"/>
            <a:ext cx="479808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solidFill>
                  <a:schemeClr val="tx1"/>
                </a:solidFill>
              </a:rPr>
              <a:t>Data Augmentation (Aumentación de Datos)</a:t>
            </a:r>
            <a:endParaRPr lang="es-ES">
              <a:solidFill>
                <a:schemeClr val="tx1"/>
              </a:solidFill>
            </a:endParaRPr>
          </a:p>
        </p:txBody>
      </p:sp>
      <p:sp>
        <p:nvSpPr>
          <p:cNvPr id="2" name="CuadroTexto 1">
            <a:extLst>
              <a:ext uri="{FF2B5EF4-FFF2-40B4-BE49-F238E27FC236}">
                <a16:creationId xmlns:a16="http://schemas.microsoft.com/office/drawing/2014/main" id="{99F874A9-194D-F47D-23AC-A546A089371F}"/>
              </a:ext>
            </a:extLst>
          </p:cNvPr>
          <p:cNvSpPr txBox="1"/>
          <p:nvPr/>
        </p:nvSpPr>
        <p:spPr>
          <a:xfrm>
            <a:off x="577779" y="1620295"/>
            <a:ext cx="799002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
              <a:t>Es una técnica utilizada para expandir el conjunto de datos  mediante la generación de nuevas imágenes basadas en las existentes. Esto se logra aplicando transformaciones como:</a:t>
            </a:r>
          </a:p>
          <a:p>
            <a:pPr marL="742950" lvl="1" indent="-285750">
              <a:buFont typeface="Courier New"/>
              <a:buChar char="o"/>
            </a:pPr>
            <a:r>
              <a:rPr lang="es-ES"/>
              <a:t>Rotaciones.</a:t>
            </a:r>
          </a:p>
          <a:p>
            <a:pPr marL="742950" lvl="1" indent="-285750">
              <a:buFont typeface="Courier New"/>
              <a:buChar char="o"/>
            </a:pPr>
            <a:r>
              <a:rPr lang="es-ES"/>
              <a:t>Recortes.</a:t>
            </a:r>
          </a:p>
          <a:p>
            <a:pPr marL="742950" lvl="1" indent="-285750">
              <a:buFont typeface="Courier New"/>
              <a:buChar char="o"/>
            </a:pPr>
            <a:r>
              <a:rPr lang="es-ES"/>
              <a:t>Cambios de brillo o contraste.</a:t>
            </a:r>
          </a:p>
          <a:p>
            <a:pPr marL="742950" lvl="1" indent="-285750">
              <a:buFont typeface="Courier New"/>
              <a:buChar char="o"/>
            </a:pPr>
            <a:r>
              <a:rPr lang="es-ES"/>
              <a:t>Cajas negras para aprendizaje de objetos cortados (ocultos)</a:t>
            </a:r>
          </a:p>
          <a:p>
            <a:pPr marL="742950" lvl="1" indent="-285750">
              <a:buFont typeface="Courier New"/>
              <a:buChar char="o"/>
            </a:pPr>
            <a:r>
              <a:rPr lang="es-ES"/>
              <a:t>Escalado o inversión horizontal/vertical.</a:t>
            </a:r>
          </a:p>
          <a:p>
            <a:pPr marL="285750" indent="-285750">
              <a:buChar char="•"/>
            </a:pPr>
            <a:r>
              <a:rPr lang="es-ES"/>
              <a:t>Esto  es mayormente utilizado cuando se tiene un conjunto de datos pequeño, o se quiere mejorar el aprendizaje para ciertas situaciones.</a:t>
            </a:r>
          </a:p>
        </p:txBody>
      </p:sp>
      <p:pic>
        <p:nvPicPr>
          <p:cNvPr id="3" name="Imagen 2" descr="Imagen que contiene Texto&#10;&#10;Descripción generada automáticamente">
            <a:extLst>
              <a:ext uri="{FF2B5EF4-FFF2-40B4-BE49-F238E27FC236}">
                <a16:creationId xmlns:a16="http://schemas.microsoft.com/office/drawing/2014/main" id="{553FC1B6-90B3-7981-296B-826C1A15BBA4}"/>
              </a:ext>
            </a:extLst>
          </p:cNvPr>
          <p:cNvPicPr>
            <a:picLocks noChangeAspect="1"/>
          </p:cNvPicPr>
          <p:nvPr/>
        </p:nvPicPr>
        <p:blipFill>
          <a:blip r:embed="rId2"/>
          <a:srcRect l="26252" t="34315" r="26252" b="34315"/>
          <a:stretch/>
        </p:blipFill>
        <p:spPr>
          <a:xfrm>
            <a:off x="5530954" y="476838"/>
            <a:ext cx="3103418" cy="1153390"/>
          </a:xfrm>
          <a:prstGeom prst="rect">
            <a:avLst/>
          </a:prstGeom>
          <a:ln w="19050">
            <a:solidFill>
              <a:schemeClr val="tx1"/>
            </a:solidFill>
          </a:ln>
        </p:spPr>
      </p:pic>
    </p:spTree>
    <p:extLst>
      <p:ext uri="{BB962C8B-B14F-4D97-AF65-F5344CB8AC3E}">
        <p14:creationId xmlns:p14="http://schemas.microsoft.com/office/powerpoint/2010/main" val="330582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AC903B1E-E5D1-6FF0-B45A-5018D51CEEA4}"/>
              </a:ext>
            </a:extLst>
          </p:cNvPr>
          <p:cNvPicPr>
            <a:picLocks noChangeAspect="1"/>
          </p:cNvPicPr>
          <p:nvPr/>
        </p:nvPicPr>
        <p:blipFill>
          <a:blip r:embed="rId2"/>
          <a:srcRect l="26252" t="34315" r="26252" b="34315"/>
          <a:stretch/>
        </p:blipFill>
        <p:spPr>
          <a:xfrm>
            <a:off x="5530954" y="476838"/>
            <a:ext cx="3103418" cy="1153390"/>
          </a:xfrm>
          <a:prstGeom prst="rect">
            <a:avLst/>
          </a:prstGeom>
          <a:ln w="19050">
            <a:solidFill>
              <a:schemeClr val="tx1"/>
            </a:solidFill>
          </a:ln>
        </p:spPr>
      </p:pic>
      <p:sp>
        <p:nvSpPr>
          <p:cNvPr id="5" name="CuadroTexto 4">
            <a:extLst>
              <a:ext uri="{FF2B5EF4-FFF2-40B4-BE49-F238E27FC236}">
                <a16:creationId xmlns:a16="http://schemas.microsoft.com/office/drawing/2014/main" id="{25581364-DC4C-D784-536E-276531457329}"/>
              </a:ext>
            </a:extLst>
          </p:cNvPr>
          <p:cNvSpPr txBox="1"/>
          <p:nvPr/>
        </p:nvSpPr>
        <p:spPr>
          <a:xfrm>
            <a:off x="540098" y="514978"/>
            <a:ext cx="4860890" cy="52322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800">
                <a:solidFill>
                  <a:schemeClr val="tx1"/>
                </a:solidFill>
              </a:rPr>
              <a:t>Épocas</a:t>
            </a:r>
          </a:p>
        </p:txBody>
      </p:sp>
      <p:sp>
        <p:nvSpPr>
          <p:cNvPr id="6" name="CuadroTexto 5">
            <a:extLst>
              <a:ext uri="{FF2B5EF4-FFF2-40B4-BE49-F238E27FC236}">
                <a16:creationId xmlns:a16="http://schemas.microsoft.com/office/drawing/2014/main" id="{85B06E43-A9F5-10DE-6BDE-5B65AAE10C8C}"/>
              </a:ext>
            </a:extLst>
          </p:cNvPr>
          <p:cNvSpPr txBox="1"/>
          <p:nvPr/>
        </p:nvSpPr>
        <p:spPr>
          <a:xfrm>
            <a:off x="540098" y="1657978"/>
            <a:ext cx="798386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¿Qué son?</a:t>
            </a:r>
            <a:endParaRPr lang="es-ES"/>
          </a:p>
          <a:p>
            <a:pPr marL="285750" indent="-285750">
              <a:buChar char="•"/>
            </a:pPr>
            <a:r>
              <a:rPr lang="es-ES"/>
              <a:t>Una época es una iteración completa sobre todo el conjunto de datos de entrenamiento.</a:t>
            </a:r>
          </a:p>
          <a:p>
            <a:pPr marL="285750" indent="-285750">
              <a:buChar char="•"/>
            </a:pPr>
            <a:r>
              <a:rPr lang="es-ES"/>
              <a:t>Si tienes 100 imágenes en el conjunto de datos y el modelo entrena por 10 épocas, esas 100 imágenes serán procesadas 10 veces.</a:t>
            </a:r>
          </a:p>
          <a:p>
            <a:pPr algn="l"/>
            <a:endParaRPr lang="es-ES"/>
          </a:p>
          <a:p>
            <a:endParaRPr lang="es-ES"/>
          </a:p>
          <a:p>
            <a:r>
              <a:rPr lang="es-ES" b="1"/>
              <a:t>Ejemplo:</a:t>
            </a:r>
          </a:p>
          <a:p>
            <a:r>
              <a:rPr lang="es-ES" err="1"/>
              <a:t>yolo</a:t>
            </a:r>
            <a:r>
              <a:rPr lang="es-ES"/>
              <a:t> train.model=yolov8n.pt </a:t>
            </a:r>
          </a:p>
          <a:p>
            <a:r>
              <a:rPr lang="es-ES"/>
              <a:t>data=</a:t>
            </a:r>
            <a:r>
              <a:rPr lang="es-ES" err="1"/>
              <a:t>dataset.yaml</a:t>
            </a:r>
            <a:r>
              <a:rPr lang="es-ES"/>
              <a:t> </a:t>
            </a:r>
          </a:p>
          <a:p>
            <a:r>
              <a:rPr lang="es-ES" err="1"/>
              <a:t>epochs</a:t>
            </a:r>
            <a:r>
              <a:rPr lang="es-ES"/>
              <a:t>=10</a:t>
            </a:r>
          </a:p>
        </p:txBody>
      </p:sp>
    </p:spTree>
    <p:extLst>
      <p:ext uri="{BB962C8B-B14F-4D97-AF65-F5344CB8AC3E}">
        <p14:creationId xmlns:p14="http://schemas.microsoft.com/office/powerpoint/2010/main" val="3996863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Texto&#10;&#10;Descripción generada automáticamente">
            <a:extLst>
              <a:ext uri="{FF2B5EF4-FFF2-40B4-BE49-F238E27FC236}">
                <a16:creationId xmlns:a16="http://schemas.microsoft.com/office/drawing/2014/main" id="{AC903B1E-E5D1-6FF0-B45A-5018D51CEEA4}"/>
              </a:ext>
            </a:extLst>
          </p:cNvPr>
          <p:cNvPicPr>
            <a:picLocks noChangeAspect="1"/>
          </p:cNvPicPr>
          <p:nvPr/>
        </p:nvPicPr>
        <p:blipFill>
          <a:blip r:embed="rId2"/>
          <a:srcRect l="26252" t="34315" r="26252" b="34315"/>
          <a:stretch/>
        </p:blipFill>
        <p:spPr>
          <a:xfrm>
            <a:off x="5530954" y="476838"/>
            <a:ext cx="3103418" cy="1153390"/>
          </a:xfrm>
          <a:prstGeom prst="rect">
            <a:avLst/>
          </a:prstGeom>
          <a:ln w="19050">
            <a:solidFill>
              <a:schemeClr val="tx1"/>
            </a:solidFill>
          </a:ln>
        </p:spPr>
      </p:pic>
      <p:sp>
        <p:nvSpPr>
          <p:cNvPr id="5" name="CuadroTexto 4">
            <a:extLst>
              <a:ext uri="{FF2B5EF4-FFF2-40B4-BE49-F238E27FC236}">
                <a16:creationId xmlns:a16="http://schemas.microsoft.com/office/drawing/2014/main" id="{25581364-DC4C-D784-536E-276531457329}"/>
              </a:ext>
            </a:extLst>
          </p:cNvPr>
          <p:cNvSpPr txBox="1"/>
          <p:nvPr/>
        </p:nvSpPr>
        <p:spPr>
          <a:xfrm>
            <a:off x="540098" y="514978"/>
            <a:ext cx="4860890" cy="52322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err="1">
                <a:solidFill>
                  <a:schemeClr val="tx1"/>
                </a:solidFill>
              </a:rPr>
              <a:t>Batch</a:t>
            </a:r>
            <a:r>
              <a:rPr lang="es-ES" sz="2800">
                <a:solidFill>
                  <a:schemeClr val="tx1"/>
                </a:solidFill>
              </a:rPr>
              <a:t> </a:t>
            </a:r>
            <a:r>
              <a:rPr lang="es-ES" sz="2800" err="1">
                <a:solidFill>
                  <a:schemeClr val="tx1"/>
                </a:solidFill>
              </a:rPr>
              <a:t>Size</a:t>
            </a:r>
            <a:endParaRPr lang="es-ES" err="1">
              <a:solidFill>
                <a:schemeClr val="tx1"/>
              </a:solidFill>
            </a:endParaRPr>
          </a:p>
        </p:txBody>
      </p:sp>
      <p:sp>
        <p:nvSpPr>
          <p:cNvPr id="6" name="CuadroTexto 5">
            <a:extLst>
              <a:ext uri="{FF2B5EF4-FFF2-40B4-BE49-F238E27FC236}">
                <a16:creationId xmlns:a16="http://schemas.microsoft.com/office/drawing/2014/main" id="{85B06E43-A9F5-10DE-6BDE-5B65AAE10C8C}"/>
              </a:ext>
            </a:extLst>
          </p:cNvPr>
          <p:cNvSpPr txBox="1"/>
          <p:nvPr/>
        </p:nvSpPr>
        <p:spPr>
          <a:xfrm>
            <a:off x="540098" y="1639138"/>
            <a:ext cx="799639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¿Qué es?</a:t>
            </a:r>
            <a:endParaRPr lang="es-ES"/>
          </a:p>
          <a:p>
            <a:pPr marL="285750" indent="-285750">
              <a:buChar char="•"/>
            </a:pPr>
            <a:r>
              <a:rPr lang="es-ES"/>
              <a:t>Es el número de imágenes procesadas simultáneamente antes de que se actualicen los pesos del modelo.</a:t>
            </a:r>
          </a:p>
          <a:p>
            <a:pPr marL="285750" indent="-285750">
              <a:buChar char="•"/>
            </a:pPr>
            <a:r>
              <a:rPr lang="es-ES"/>
              <a:t>Por ejemplo, si tienes un </a:t>
            </a:r>
            <a:r>
              <a:rPr lang="es-ES" err="1"/>
              <a:t>batch</a:t>
            </a:r>
            <a:r>
              <a:rPr lang="es-ES"/>
              <a:t> </a:t>
            </a:r>
            <a:r>
              <a:rPr lang="es-ES" err="1"/>
              <a:t>size</a:t>
            </a:r>
            <a:r>
              <a:rPr lang="es-ES"/>
              <a:t> de 16, el modelo procesará 16 imágenes a la vez antes de ajustar sus parámetros.</a:t>
            </a:r>
          </a:p>
          <a:p>
            <a:endParaRPr lang="es-ES"/>
          </a:p>
          <a:p>
            <a:r>
              <a:rPr lang="es-ES" b="1"/>
              <a:t>Ejemplo:</a:t>
            </a:r>
          </a:p>
          <a:p>
            <a:r>
              <a:rPr lang="es-ES" err="1"/>
              <a:t>yolo</a:t>
            </a:r>
            <a:r>
              <a:rPr lang="es-ES"/>
              <a:t> train.model=yolov8n.pt </a:t>
            </a:r>
          </a:p>
          <a:p>
            <a:r>
              <a:rPr lang="es-ES"/>
              <a:t>data=</a:t>
            </a:r>
            <a:r>
              <a:rPr lang="es-ES" err="1"/>
              <a:t>dataset.yaml</a:t>
            </a:r>
            <a:r>
              <a:rPr lang="es-ES"/>
              <a:t> </a:t>
            </a:r>
          </a:p>
          <a:p>
            <a:r>
              <a:rPr lang="es-ES" err="1"/>
              <a:t>epochs</a:t>
            </a:r>
            <a:r>
              <a:rPr lang="es-ES"/>
              <a:t>=50 </a:t>
            </a:r>
          </a:p>
          <a:p>
            <a:r>
              <a:rPr lang="es-ES" err="1"/>
              <a:t>batch</a:t>
            </a:r>
            <a:r>
              <a:rPr lang="es-ES"/>
              <a:t>=16</a:t>
            </a:r>
          </a:p>
        </p:txBody>
      </p:sp>
    </p:spTree>
    <p:extLst>
      <p:ext uri="{BB962C8B-B14F-4D97-AF65-F5344CB8AC3E}">
        <p14:creationId xmlns:p14="http://schemas.microsoft.com/office/powerpoint/2010/main" val="146395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5581364-DC4C-D784-536E-276531457329}"/>
              </a:ext>
            </a:extLst>
          </p:cNvPr>
          <p:cNvSpPr txBox="1"/>
          <p:nvPr/>
        </p:nvSpPr>
        <p:spPr>
          <a:xfrm>
            <a:off x="540097" y="135221"/>
            <a:ext cx="5867629" cy="1169551"/>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err="1">
                <a:solidFill>
                  <a:schemeClr val="tx1"/>
                </a:solidFill>
              </a:rPr>
              <a:t>Early</a:t>
            </a:r>
            <a:r>
              <a:rPr lang="es-ES" sz="2800">
                <a:solidFill>
                  <a:schemeClr val="tx1"/>
                </a:solidFill>
              </a:rPr>
              <a:t> </a:t>
            </a:r>
            <a:r>
              <a:rPr lang="es-ES" sz="2800" err="1">
                <a:solidFill>
                  <a:schemeClr val="tx1"/>
                </a:solidFill>
              </a:rPr>
              <a:t>Stopping</a:t>
            </a:r>
            <a:r>
              <a:rPr lang="es-ES" sz="2800">
                <a:solidFill>
                  <a:schemeClr val="tx1"/>
                </a:solidFill>
              </a:rPr>
              <a:t> (Parada Temprana) &amp; Sobreajuste (</a:t>
            </a:r>
            <a:r>
              <a:rPr lang="es-ES" sz="2800" err="1">
                <a:solidFill>
                  <a:schemeClr val="tx1"/>
                </a:solidFill>
              </a:rPr>
              <a:t>Overfitting</a:t>
            </a:r>
            <a:r>
              <a:rPr lang="es-ES" sz="2800">
                <a:solidFill>
                  <a:schemeClr val="tx1"/>
                </a:solidFill>
              </a:rPr>
              <a:t>)</a:t>
            </a:r>
          </a:p>
          <a:p>
            <a:endParaRPr lang="es-ES">
              <a:solidFill>
                <a:schemeClr val="tx1"/>
              </a:solidFill>
            </a:endParaRPr>
          </a:p>
        </p:txBody>
      </p:sp>
      <p:sp>
        <p:nvSpPr>
          <p:cNvPr id="6" name="CuadroTexto 5">
            <a:extLst>
              <a:ext uri="{FF2B5EF4-FFF2-40B4-BE49-F238E27FC236}">
                <a16:creationId xmlns:a16="http://schemas.microsoft.com/office/drawing/2014/main" id="{85B06E43-A9F5-10DE-6BDE-5B65AAE10C8C}"/>
              </a:ext>
            </a:extLst>
          </p:cNvPr>
          <p:cNvSpPr txBox="1"/>
          <p:nvPr/>
        </p:nvSpPr>
        <p:spPr>
          <a:xfrm>
            <a:off x="540097" y="1362047"/>
            <a:ext cx="73431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Parada Temprana</a:t>
            </a:r>
            <a:endParaRPr lang="es-ES"/>
          </a:p>
          <a:p>
            <a:pPr marL="285750" indent="-285750">
              <a:buChar char="•"/>
            </a:pPr>
            <a:r>
              <a:rPr lang="es-ES"/>
              <a:t>Es una técnica para detener el entrenamiento cuando el modelo deja de mejorar en un conjunto de validación.</a:t>
            </a:r>
          </a:p>
          <a:p>
            <a:pPr marL="285750" indent="-285750">
              <a:buChar char="•"/>
            </a:pPr>
            <a:r>
              <a:rPr lang="es-ES"/>
              <a:t>Esto previene el sobreajuste y ahorra tiempo computacional.</a:t>
            </a:r>
          </a:p>
        </p:txBody>
      </p:sp>
      <p:sp>
        <p:nvSpPr>
          <p:cNvPr id="4" name="CuadroTexto 3">
            <a:extLst>
              <a:ext uri="{FF2B5EF4-FFF2-40B4-BE49-F238E27FC236}">
                <a16:creationId xmlns:a16="http://schemas.microsoft.com/office/drawing/2014/main" id="{85B06E43-A9F5-10DE-6BDE-5B65AAE10C8C}"/>
              </a:ext>
            </a:extLst>
          </p:cNvPr>
          <p:cNvSpPr txBox="1"/>
          <p:nvPr/>
        </p:nvSpPr>
        <p:spPr>
          <a:xfrm>
            <a:off x="525673" y="2373429"/>
            <a:ext cx="735756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Sobreajuste</a:t>
            </a:r>
            <a:endParaRPr lang="es-ES"/>
          </a:p>
          <a:p>
            <a:pPr marL="285750" indent="-285750">
              <a:buChar char="•"/>
            </a:pPr>
            <a:r>
              <a:rPr lang="es-ES"/>
              <a:t>Ocurre cuando el modelo aprende demasiado bien los detalles y el ruido del conjunto de datos de entrenamiento, pero pierde capacidad de generalizar a datos nuevos.</a:t>
            </a:r>
          </a:p>
          <a:p>
            <a:pPr marL="285750" indent="-285750">
              <a:buChar char="•"/>
            </a:pPr>
            <a:r>
              <a:rPr lang="es-ES"/>
              <a:t>Señales de sobreajuste:</a:t>
            </a:r>
          </a:p>
          <a:p>
            <a:pPr marL="285750" lvl="1" indent="-285750">
              <a:buChar char="•"/>
            </a:pPr>
            <a:r>
              <a:rPr lang="es-ES"/>
              <a:t>Alta precisión en el entrenamiento, pero baja en validación o prueba.</a:t>
            </a:r>
          </a:p>
        </p:txBody>
      </p:sp>
      <p:pic>
        <p:nvPicPr>
          <p:cNvPr id="7" name="Imagen 6">
            <a:extLst>
              <a:ext uri="{FF2B5EF4-FFF2-40B4-BE49-F238E27FC236}">
                <a16:creationId xmlns:a16="http://schemas.microsoft.com/office/drawing/2014/main" id="{CDF24424-F210-B45F-0350-EBA9B4D18500}"/>
              </a:ext>
            </a:extLst>
          </p:cNvPr>
          <p:cNvPicPr>
            <a:picLocks noChangeAspect="1"/>
          </p:cNvPicPr>
          <p:nvPr/>
        </p:nvPicPr>
        <p:blipFill>
          <a:blip r:embed="rId2"/>
          <a:srcRect b="5441"/>
          <a:stretch/>
        </p:blipFill>
        <p:spPr>
          <a:xfrm>
            <a:off x="2639291" y="3542980"/>
            <a:ext cx="3865418" cy="1270340"/>
          </a:xfrm>
          <a:prstGeom prst="rect">
            <a:avLst/>
          </a:prstGeom>
        </p:spPr>
      </p:pic>
    </p:spTree>
    <p:extLst>
      <p:ext uri="{BB962C8B-B14F-4D97-AF65-F5344CB8AC3E}">
        <p14:creationId xmlns:p14="http://schemas.microsoft.com/office/powerpoint/2010/main" val="95738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5581364-DC4C-D784-536E-276531457329}"/>
              </a:ext>
            </a:extLst>
          </p:cNvPr>
          <p:cNvSpPr txBox="1"/>
          <p:nvPr/>
        </p:nvSpPr>
        <p:spPr>
          <a:xfrm>
            <a:off x="609370" y="161687"/>
            <a:ext cx="5873402" cy="52322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solidFill>
                  <a:schemeClr val="tx1"/>
                </a:solidFill>
              </a:rPr>
              <a:t>Resultados y Modelos Obtenidos</a:t>
            </a:r>
            <a:endParaRPr lang="es-ES">
              <a:solidFill>
                <a:schemeClr val="tx1"/>
              </a:solidFill>
            </a:endParaRPr>
          </a:p>
        </p:txBody>
      </p:sp>
      <p:sp>
        <p:nvSpPr>
          <p:cNvPr id="6" name="CuadroTexto 5">
            <a:extLst>
              <a:ext uri="{FF2B5EF4-FFF2-40B4-BE49-F238E27FC236}">
                <a16:creationId xmlns:a16="http://schemas.microsoft.com/office/drawing/2014/main" id="{85B06E43-A9F5-10DE-6BDE-5B65AAE10C8C}"/>
              </a:ext>
            </a:extLst>
          </p:cNvPr>
          <p:cNvSpPr txBox="1"/>
          <p:nvPr/>
        </p:nvSpPr>
        <p:spPr>
          <a:xfrm>
            <a:off x="540098" y="1038198"/>
            <a:ext cx="806380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 b="1"/>
              <a:t>Evaluación del modelo:</a:t>
            </a:r>
            <a:endParaRPr lang="es-ES"/>
          </a:p>
          <a:p>
            <a:pPr marL="285750" indent="-285750">
              <a:buChar char="•"/>
            </a:pPr>
            <a:r>
              <a:rPr lang="es-ES"/>
              <a:t>Las métricas más comunes para YOLOv8 incluyen:</a:t>
            </a:r>
          </a:p>
          <a:p>
            <a:pPr marL="742950" lvl="2" indent="-285750">
              <a:buFont typeface="Wingdings"/>
              <a:buChar char="§"/>
            </a:pPr>
            <a:r>
              <a:rPr lang="es-ES" b="1" err="1"/>
              <a:t>mAP</a:t>
            </a:r>
            <a:r>
              <a:rPr lang="es-ES" b="1"/>
              <a:t> (Mean </a:t>
            </a:r>
            <a:r>
              <a:rPr lang="es-ES" b="1" err="1"/>
              <a:t>Average</a:t>
            </a:r>
            <a:r>
              <a:rPr lang="es-ES" b="1"/>
              <a:t> </a:t>
            </a:r>
            <a:r>
              <a:rPr lang="es-ES" b="1" err="1"/>
              <a:t>Precision</a:t>
            </a:r>
            <a:r>
              <a:rPr lang="es-ES" b="1"/>
              <a:t>):</a:t>
            </a:r>
            <a:r>
              <a:rPr lang="es-ES"/>
              <a:t> Una medida de la precisión del modelo.</a:t>
            </a:r>
          </a:p>
          <a:p>
            <a:pPr marL="742950" lvl="2" indent="-285750">
              <a:buFont typeface="Wingdings"/>
              <a:buChar char="§"/>
            </a:pPr>
            <a:r>
              <a:rPr lang="es-ES" b="1"/>
              <a:t>Precisión y </a:t>
            </a:r>
            <a:r>
              <a:rPr lang="es-ES" b="1" err="1"/>
              <a:t>Recall</a:t>
            </a:r>
            <a:r>
              <a:rPr lang="es-ES" b="1"/>
              <a:t>:</a:t>
            </a:r>
            <a:r>
              <a:rPr lang="es-ES"/>
              <a:t> Evalúan la capacidad del modelo para detectar objetos correctamente.</a:t>
            </a:r>
          </a:p>
          <a:p>
            <a:pPr marL="285750" lvl="1" indent="-285750">
              <a:buChar char="•"/>
            </a:pPr>
            <a:r>
              <a:rPr lang="es-ES" b="1"/>
              <a:t>Dónde se almacenan los resultados:</a:t>
            </a:r>
            <a:endParaRPr lang="es-ES"/>
          </a:p>
          <a:p>
            <a:pPr marL="742950" lvl="1" indent="-285750">
              <a:buFont typeface="Wingdings" panose="05000000000000000000" pitchFamily="2" charset="2"/>
              <a:buChar char="§"/>
            </a:pPr>
            <a:r>
              <a:rPr lang="es-ES"/>
              <a:t>Después del entrenamiento, YOLOv8 guarda los resultados en la carpeta </a:t>
            </a:r>
            <a:r>
              <a:rPr lang="es-ES" err="1">
                <a:latin typeface="Consolas"/>
              </a:rPr>
              <a:t>runs</a:t>
            </a:r>
            <a:r>
              <a:rPr lang="es-ES">
                <a:latin typeface="Consolas"/>
              </a:rPr>
              <a:t>/</a:t>
            </a:r>
            <a:r>
              <a:rPr lang="es-ES" err="1">
                <a:latin typeface="Consolas"/>
              </a:rPr>
              <a:t>train</a:t>
            </a:r>
            <a:r>
              <a:rPr lang="es-ES"/>
              <a:t>.</a:t>
            </a:r>
          </a:p>
          <a:p>
            <a:pPr marL="742950" lvl="1" indent="-285750">
              <a:buFont typeface="Wingdings" panose="05000000000000000000" pitchFamily="2" charset="2"/>
              <a:buChar char="§"/>
            </a:pPr>
            <a:r>
              <a:rPr lang="es-ES"/>
              <a:t>Los resultados incluyen: Gráficas de precisión, pérdida y </a:t>
            </a:r>
            <a:r>
              <a:rPr lang="es-ES" err="1"/>
              <a:t>mAP</a:t>
            </a:r>
            <a:r>
              <a:rPr lang="es-ES"/>
              <a:t>. &amp; Pesos del modelo (</a:t>
            </a:r>
            <a:r>
              <a:rPr lang="es-ES">
                <a:latin typeface="Consolas"/>
              </a:rPr>
              <a:t>best.pt</a:t>
            </a:r>
            <a:r>
              <a:rPr lang="es-ES"/>
              <a:t> y </a:t>
            </a:r>
            <a:r>
              <a:rPr lang="es-ES">
                <a:latin typeface="Consolas"/>
              </a:rPr>
              <a:t>last.pt</a:t>
            </a:r>
            <a:r>
              <a:rPr lang="es-ES"/>
              <a:t>).</a:t>
            </a:r>
          </a:p>
          <a:p>
            <a:pPr marL="742950" lvl="2" indent="-285750">
              <a:buFont typeface="Arial" panose="020B0604020202020204" pitchFamily="34" charset="0"/>
              <a:buChar char="•"/>
            </a:pPr>
            <a:r>
              <a:rPr lang="es-ES" b="1"/>
              <a:t>Gráficas:</a:t>
            </a:r>
          </a:p>
          <a:p>
            <a:pPr marL="900000" lvl="2" indent="-285750">
              <a:buFont typeface="Courier New" panose="02070309020205020404" pitchFamily="49" charset="0"/>
              <a:buChar char="o"/>
            </a:pPr>
            <a:r>
              <a:rPr lang="es-ES" i="1"/>
              <a:t>Matriz de confusión:</a:t>
            </a:r>
            <a:r>
              <a:rPr lang="es-ES"/>
              <a:t> Es una herramienta que permite ver como se predijo el apartado de test (predicciones contra real).</a:t>
            </a:r>
          </a:p>
          <a:p>
            <a:pPr marL="900000" lvl="2" indent="-285750">
              <a:buFont typeface="Courier New" panose="02070309020205020404" pitchFamily="49" charset="0"/>
              <a:buChar char="o"/>
            </a:pPr>
            <a:r>
              <a:rPr lang="es-ES" i="1"/>
              <a:t>Gráficas de precisión: </a:t>
            </a:r>
            <a:r>
              <a:rPr lang="es-ES"/>
              <a:t>Utilizadas para ver como fue el entrenamiento del modelo y evaluar si existe un sobreajuste.</a:t>
            </a:r>
          </a:p>
          <a:p>
            <a:pPr marL="900000" lvl="2" indent="-285750">
              <a:buFont typeface="Courier New" panose="02070309020205020404" pitchFamily="49" charset="0"/>
              <a:buChar char="o"/>
            </a:pPr>
            <a:r>
              <a:rPr lang="es-ES" i="1"/>
              <a:t>Curva F1 contra confianza:</a:t>
            </a:r>
            <a:r>
              <a:rPr lang="es-ES"/>
              <a:t> </a:t>
            </a:r>
            <a:r>
              <a:rPr lang="es-MX"/>
              <a:t>La curva F1 muestra cómo cambian precisión y </a:t>
            </a:r>
            <a:r>
              <a:rPr lang="es-MX" err="1"/>
              <a:t>recall</a:t>
            </a:r>
            <a:r>
              <a:rPr lang="es-MX"/>
              <a:t> según el umbral de confianza, ayudando a encontrar el equilibrio óptimo.</a:t>
            </a:r>
            <a:endParaRPr lang="es-ES"/>
          </a:p>
        </p:txBody>
      </p:sp>
    </p:spTree>
    <p:extLst>
      <p:ext uri="{BB962C8B-B14F-4D97-AF65-F5344CB8AC3E}">
        <p14:creationId xmlns:p14="http://schemas.microsoft.com/office/powerpoint/2010/main" val="3379066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579D3-83E3-D502-D64A-39893A4FE93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0B2E0F27-A19F-CF19-FEF6-D865CDA44408}"/>
              </a:ext>
            </a:extLst>
          </p:cNvPr>
          <p:cNvSpPr txBox="1"/>
          <p:nvPr/>
        </p:nvSpPr>
        <p:spPr>
          <a:xfrm>
            <a:off x="540098" y="189396"/>
            <a:ext cx="6816666" cy="52322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solidFill>
                  <a:schemeClr val="tx1"/>
                </a:solidFill>
              </a:rPr>
              <a:t>Resultados y Modelos Obtenidos</a:t>
            </a:r>
            <a:endParaRPr lang="es-ES">
              <a:solidFill>
                <a:schemeClr val="tx1"/>
              </a:solidFill>
            </a:endParaRPr>
          </a:p>
        </p:txBody>
      </p:sp>
      <p:sp>
        <p:nvSpPr>
          <p:cNvPr id="6" name="CuadroTexto 5">
            <a:extLst>
              <a:ext uri="{FF2B5EF4-FFF2-40B4-BE49-F238E27FC236}">
                <a16:creationId xmlns:a16="http://schemas.microsoft.com/office/drawing/2014/main" id="{4477D42A-2A7E-1905-74C4-50398EC379B2}"/>
              </a:ext>
            </a:extLst>
          </p:cNvPr>
          <p:cNvSpPr txBox="1"/>
          <p:nvPr/>
        </p:nvSpPr>
        <p:spPr>
          <a:xfrm>
            <a:off x="406250" y="789165"/>
            <a:ext cx="82281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s-ES" b="1"/>
              <a:t>Gráficas de mejor modelo (último modelo):</a:t>
            </a:r>
            <a:endParaRPr lang="es-ES"/>
          </a:p>
        </p:txBody>
      </p:sp>
      <p:sp>
        <p:nvSpPr>
          <p:cNvPr id="3" name="Google Shape;1524;p33">
            <a:hlinkClick r:id="rId2"/>
            <a:extLst>
              <a:ext uri="{FF2B5EF4-FFF2-40B4-BE49-F238E27FC236}">
                <a16:creationId xmlns:a16="http://schemas.microsoft.com/office/drawing/2014/main" id="{24CE8B6D-6983-A48C-54CB-6D0E6D35350D}"/>
              </a:ext>
            </a:extLst>
          </p:cNvPr>
          <p:cNvSpPr txBox="1">
            <a:spLocks/>
          </p:cNvSpPr>
          <p:nvPr/>
        </p:nvSpPr>
        <p:spPr>
          <a:xfrm>
            <a:off x="1246909" y="4023930"/>
            <a:ext cx="6650182"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3">
                  <a:extLst>
                    <a:ext uri="{A12FA001-AC4F-418D-AE19-62706E023703}">
                      <ahyp:hlinkClr xmlns:ahyp="http://schemas.microsoft.com/office/drawing/2018/hyperlinkcolor" val="tx"/>
                    </a:ext>
                  </a:extLst>
                </a:hlinkClick>
              </a:rPr>
              <a:t>Presione para seguir el vínculo</a:t>
            </a:r>
          </a:p>
          <a:p>
            <a:r>
              <a:rPr lang="es-MX">
                <a:hlinkClick r:id="rId2">
                  <a:extLst>
                    <a:ext uri="{A12FA001-AC4F-418D-AE19-62706E023703}">
                      <ahyp:hlinkClr xmlns:ahyp="http://schemas.microsoft.com/office/drawing/2018/hyperlinkcolor" val="tx"/>
                    </a:ext>
                  </a:extLst>
                </a:hlinkClick>
              </a:rPr>
              <a:t>https://github.com/JPHAJP/UR5_SRUB_NURSE/tree/main/V1.0/Train/runs_intsoob/obb/UR5_DATAmV7_100</a:t>
            </a:r>
            <a:endParaRPr lang="en">
              <a:hlinkClick r:id="rId3">
                <a:extLst>
                  <a:ext uri="{A12FA001-AC4F-418D-AE19-62706E023703}">
                    <ahyp:hlinkClr xmlns:ahyp="http://schemas.microsoft.com/office/drawing/2018/hyperlinkcolor" val="tx"/>
                  </a:ext>
                </a:extLst>
              </a:hlinkClick>
            </a:endParaRPr>
          </a:p>
        </p:txBody>
      </p:sp>
      <p:pic>
        <p:nvPicPr>
          <p:cNvPr id="1026" name="Picture 2">
            <a:extLst>
              <a:ext uri="{FF2B5EF4-FFF2-40B4-BE49-F238E27FC236}">
                <a16:creationId xmlns:a16="http://schemas.microsoft.com/office/drawing/2014/main" id="{E7B332BE-AF23-A09D-14D1-AC67D2C202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64" r="6769"/>
          <a:stretch/>
        </p:blipFill>
        <p:spPr bwMode="auto">
          <a:xfrm>
            <a:off x="406250" y="1129146"/>
            <a:ext cx="2660073" cy="23126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3CB5A6A-5C32-DA01-C0EB-D6F717321950}"/>
              </a:ext>
            </a:extLst>
          </p:cNvPr>
          <p:cNvPicPr>
            <a:picLocks noChangeAspect="1"/>
          </p:cNvPicPr>
          <p:nvPr/>
        </p:nvPicPr>
        <p:blipFill>
          <a:blip r:embed="rId5"/>
          <a:stretch>
            <a:fillRect/>
          </a:stretch>
        </p:blipFill>
        <p:spPr>
          <a:xfrm>
            <a:off x="3157590" y="1862359"/>
            <a:ext cx="3158835" cy="1579418"/>
          </a:xfrm>
          <a:prstGeom prst="rect">
            <a:avLst/>
          </a:prstGeom>
        </p:spPr>
      </p:pic>
      <p:pic>
        <p:nvPicPr>
          <p:cNvPr id="1028" name="Picture 4">
            <a:extLst>
              <a:ext uri="{FF2B5EF4-FFF2-40B4-BE49-F238E27FC236}">
                <a16:creationId xmlns:a16="http://schemas.microsoft.com/office/drawing/2014/main" id="{EC1431B8-1D59-F578-2ED5-8FD7AC13F3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0608" b="2648"/>
          <a:stretch/>
        </p:blipFill>
        <p:spPr bwMode="auto">
          <a:xfrm>
            <a:off x="6467810" y="1444136"/>
            <a:ext cx="2135864" cy="1997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4718F57-EF0B-E845-1023-EDA248CB1F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167" t="6029" r="1800" b="64601"/>
          <a:stretch/>
        </p:blipFill>
        <p:spPr bwMode="auto">
          <a:xfrm>
            <a:off x="7003473" y="2458542"/>
            <a:ext cx="893618" cy="60267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F9ACCDF-F932-D31F-E885-82A131C3FA5A}"/>
              </a:ext>
            </a:extLst>
          </p:cNvPr>
          <p:cNvSpPr txBox="1"/>
          <p:nvPr/>
        </p:nvSpPr>
        <p:spPr>
          <a:xfrm>
            <a:off x="540098" y="3425076"/>
            <a:ext cx="82281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t>      Matriz de confusión	           Gráficas de precisión                     Curva F1 - confianza</a:t>
            </a:r>
          </a:p>
        </p:txBody>
      </p:sp>
    </p:spTree>
    <p:extLst>
      <p:ext uri="{BB962C8B-B14F-4D97-AF65-F5344CB8AC3E}">
        <p14:creationId xmlns:p14="http://schemas.microsoft.com/office/powerpoint/2010/main" val="317038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37DC1-D328-14A6-530C-375662ED25D6}"/>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2862309B-53E9-7907-32D5-0A11F36986F4}"/>
              </a:ext>
            </a:extLst>
          </p:cNvPr>
          <p:cNvSpPr txBox="1"/>
          <p:nvPr/>
        </p:nvSpPr>
        <p:spPr>
          <a:xfrm>
            <a:off x="540098" y="189396"/>
            <a:ext cx="6816666" cy="523220"/>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solidFill>
                  <a:schemeClr val="tx1"/>
                </a:solidFill>
              </a:rPr>
              <a:t>Entrenamiento (Código)</a:t>
            </a:r>
            <a:endParaRPr lang="es-ES">
              <a:solidFill>
                <a:schemeClr val="tx1"/>
              </a:solidFill>
            </a:endParaRPr>
          </a:p>
        </p:txBody>
      </p:sp>
      <p:sp>
        <p:nvSpPr>
          <p:cNvPr id="3" name="Google Shape;1524;p33">
            <a:hlinkClick r:id="rId2"/>
            <a:extLst>
              <a:ext uri="{FF2B5EF4-FFF2-40B4-BE49-F238E27FC236}">
                <a16:creationId xmlns:a16="http://schemas.microsoft.com/office/drawing/2014/main" id="{5CAB0BFE-4068-9957-5E05-9E8BF1F8FE13}"/>
              </a:ext>
            </a:extLst>
          </p:cNvPr>
          <p:cNvSpPr txBox="1">
            <a:spLocks/>
          </p:cNvSpPr>
          <p:nvPr/>
        </p:nvSpPr>
        <p:spPr>
          <a:xfrm>
            <a:off x="1246909" y="4023930"/>
            <a:ext cx="6650182"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endParaRPr lang="es-MX">
              <a:hlinkClick r:id="rId3">
                <a:extLst>
                  <a:ext uri="{A12FA001-AC4F-418D-AE19-62706E023703}">
                    <ahyp:hlinkClr xmlns:ahyp="http://schemas.microsoft.com/office/drawing/2018/hyperlinkcolor" val="tx"/>
                  </a:ext>
                </a:extLst>
              </a:hlinkClick>
            </a:endParaRPr>
          </a:p>
          <a:p>
            <a:r>
              <a:rPr lang="es-MX"/>
              <a:t>https://github.com/JPHAJP/UR5_SRUB_NURSE/blob/main/V1.0/Train/train.py</a:t>
            </a:r>
            <a:endParaRPr lang="en">
              <a:hlinkClick r:id="rId3">
                <a:extLst>
                  <a:ext uri="{A12FA001-AC4F-418D-AE19-62706E023703}">
                    <ahyp:hlinkClr xmlns:ahyp="http://schemas.microsoft.com/office/drawing/2018/hyperlinkcolor" val="tx"/>
                  </a:ext>
                </a:extLst>
              </a:hlinkClick>
            </a:endParaRPr>
          </a:p>
        </p:txBody>
      </p:sp>
      <p:pic>
        <p:nvPicPr>
          <p:cNvPr id="9" name="Imagen 8">
            <a:extLst>
              <a:ext uri="{FF2B5EF4-FFF2-40B4-BE49-F238E27FC236}">
                <a16:creationId xmlns:a16="http://schemas.microsoft.com/office/drawing/2014/main" id="{3A0A2429-8275-21AD-D572-0BD797F94892}"/>
              </a:ext>
            </a:extLst>
          </p:cNvPr>
          <p:cNvPicPr>
            <a:picLocks noChangeAspect="1"/>
          </p:cNvPicPr>
          <p:nvPr/>
        </p:nvPicPr>
        <p:blipFill>
          <a:blip r:embed="rId4"/>
          <a:stretch>
            <a:fillRect/>
          </a:stretch>
        </p:blipFill>
        <p:spPr>
          <a:xfrm>
            <a:off x="540098" y="900284"/>
            <a:ext cx="7455131" cy="1369645"/>
          </a:xfrm>
          <a:prstGeom prst="rect">
            <a:avLst/>
          </a:prstGeom>
        </p:spPr>
      </p:pic>
      <p:sp>
        <p:nvSpPr>
          <p:cNvPr id="10" name="Google Shape;1524;p33">
            <a:extLst>
              <a:ext uri="{FF2B5EF4-FFF2-40B4-BE49-F238E27FC236}">
                <a16:creationId xmlns:a16="http://schemas.microsoft.com/office/drawing/2014/main" id="{B1B0A7C9-AF03-5A17-CB14-2CFF7A124C61}"/>
              </a:ext>
            </a:extLst>
          </p:cNvPr>
          <p:cNvSpPr txBox="1">
            <a:spLocks/>
          </p:cNvSpPr>
          <p:nvPr/>
        </p:nvSpPr>
        <p:spPr>
          <a:xfrm>
            <a:off x="1246909" y="3105487"/>
            <a:ext cx="6650182"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5"/>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err="1">
                <a:hlinkClick r:id="rId5">
                  <a:extLst>
                    <a:ext uri="{A12FA001-AC4F-418D-AE19-62706E023703}">
                      <ahyp:hlinkClr xmlns:ahyp="http://schemas.microsoft.com/office/drawing/2018/hyperlinkcolor" val="tx"/>
                    </a:ext>
                  </a:extLst>
                </a:hlinkClick>
              </a:rPr>
              <a:t>Jupyter</a:t>
            </a:r>
            <a:r>
              <a:rPr lang="es-MX">
                <a:hlinkClick r:id="rId5">
                  <a:extLst>
                    <a:ext uri="{A12FA001-AC4F-418D-AE19-62706E023703}">
                      <ahyp:hlinkClr xmlns:ahyp="http://schemas.microsoft.com/office/drawing/2018/hyperlinkcolor" val="tx"/>
                    </a:ext>
                  </a:extLst>
                </a:hlinkClick>
              </a:rPr>
              <a:t> notebook para entrenamiento</a:t>
            </a:r>
          </a:p>
          <a:p>
            <a:r>
              <a:rPr lang="es-MX">
                <a:hlinkClick r:id="rId5">
                  <a:extLst>
                    <a:ext uri="{A12FA001-AC4F-418D-AE19-62706E023703}">
                      <ahyp:hlinkClr xmlns:ahyp="http://schemas.microsoft.com/office/drawing/2018/hyperlinkcolor" val="tx"/>
                    </a:ext>
                  </a:extLst>
                </a:hlinkClick>
              </a:rPr>
              <a:t>https://www.kaggle.com/datasets/jphajp/ur5e-srube-nurse-surgical-instruments/data</a:t>
            </a:r>
            <a:endParaRPr lang="en">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983154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623887" y="910716"/>
            <a:ext cx="4359600" cy="572700"/>
          </a:xfrm>
          <a:prstGeom prst="rect">
            <a:avLst/>
          </a:prstGeom>
        </p:spPr>
        <p:txBody>
          <a:bodyPr spcFirstLastPara="1" wrap="square" lIns="91425" tIns="91425" rIns="91425" bIns="91425" anchor="b" anchorCtr="0">
            <a:noAutofit/>
          </a:bodyPr>
          <a:lstStyle/>
          <a:p>
            <a:r>
              <a:rPr lang="es-MX" sz="2800">
                <a:latin typeface="+mj-lt"/>
              </a:rPr>
              <a:t>Falta de enfermeros</a:t>
            </a:r>
          </a:p>
        </p:txBody>
      </p:sp>
      <p:sp>
        <p:nvSpPr>
          <p:cNvPr id="1530" name="Google Shape;1530;p34"/>
          <p:cNvSpPr txBox="1">
            <a:spLocks noGrp="1"/>
          </p:cNvSpPr>
          <p:nvPr>
            <p:ph type="body" idx="4294967295"/>
          </p:nvPr>
        </p:nvSpPr>
        <p:spPr>
          <a:xfrm>
            <a:off x="979727" y="1492779"/>
            <a:ext cx="5418917" cy="3441529"/>
          </a:xfrm>
          <a:prstGeom prst="rect">
            <a:avLst/>
          </a:prstGeom>
        </p:spPr>
        <p:txBody>
          <a:bodyPr spcFirstLastPara="1" wrap="square" lIns="91425" tIns="91425" rIns="91425" bIns="91425" anchor="t" anchorCtr="0">
            <a:noAutofit/>
          </a:bodyPr>
          <a:lstStyle/>
          <a:p>
            <a:pPr marL="285750" indent="-285750"/>
            <a:r>
              <a:rPr lang="es-MX" sz="2000" b="1">
                <a:latin typeface="+mj-lt"/>
              </a:rPr>
              <a:t>Desafío actual</a:t>
            </a:r>
            <a:r>
              <a:rPr lang="es-MX" sz="2000">
                <a:latin typeface="+mj-lt"/>
              </a:rPr>
              <a:t>:</a:t>
            </a:r>
            <a:r>
              <a:rPr lang="es-MX" sz="2000">
                <a:solidFill>
                  <a:schemeClr val="bg1"/>
                </a:solidFill>
                <a:latin typeface="+mj-lt"/>
              </a:rPr>
              <a:t> </a:t>
            </a:r>
            <a:r>
              <a:rPr lang="es-MX" sz="2000">
                <a:solidFill>
                  <a:schemeClr val="bg1"/>
                </a:solidFill>
                <a:latin typeface="+mj-lt"/>
                <a:cs typeface="Arial"/>
              </a:rPr>
              <a:t>Crisis mundial de personal de enfermería. En </a:t>
            </a:r>
            <a:r>
              <a:rPr lang="es-MX" sz="2000" i="1">
                <a:solidFill>
                  <a:schemeClr val="bg1"/>
                </a:solidFill>
                <a:latin typeface="+mj-lt"/>
                <a:cs typeface="Arial"/>
              </a:rPr>
              <a:t>México se estima que hay 2.5 enfermeros</a:t>
            </a:r>
            <a:r>
              <a:rPr lang="es-MX" sz="2000" b="1">
                <a:solidFill>
                  <a:schemeClr val="bg1"/>
                </a:solidFill>
                <a:latin typeface="+mj-lt"/>
                <a:cs typeface="Arial"/>
              </a:rPr>
              <a:t> </a:t>
            </a:r>
            <a:r>
              <a:rPr lang="es-MX" sz="2000">
                <a:solidFill>
                  <a:schemeClr val="bg1"/>
                </a:solidFill>
                <a:latin typeface="+mj-lt"/>
                <a:cs typeface="Arial"/>
              </a:rPr>
              <a:t>por cada 1000 personas, </a:t>
            </a:r>
            <a:r>
              <a:rPr lang="es-MX" sz="2000" i="1">
                <a:solidFill>
                  <a:schemeClr val="bg1"/>
                </a:solidFill>
                <a:latin typeface="+mj-lt"/>
                <a:cs typeface="Arial"/>
              </a:rPr>
              <a:t>cuando debería haber 9</a:t>
            </a:r>
            <a:r>
              <a:rPr lang="es-MX" sz="2000" b="1">
                <a:solidFill>
                  <a:schemeClr val="bg1"/>
                </a:solidFill>
                <a:latin typeface="+mj-lt"/>
                <a:cs typeface="Arial"/>
              </a:rPr>
              <a:t>.</a:t>
            </a:r>
          </a:p>
          <a:p>
            <a:pPr marL="285750" indent="-285750">
              <a:buClr>
                <a:srgbClr val="000000"/>
              </a:buClr>
            </a:pPr>
            <a:r>
              <a:rPr lang="es-MX" sz="2000" b="1">
                <a:latin typeface="+mj-lt"/>
              </a:rPr>
              <a:t>Impacto</a:t>
            </a:r>
            <a:r>
              <a:rPr lang="es-MX" sz="2000">
                <a:latin typeface="+mj-lt"/>
              </a:rPr>
              <a:t>: Esta falta de personal aumenta la carga de trabajo y el estrés en el equipo médico, lo que puede afectar la calidad de la atención y la seguridad del paciente. Es esencial encontrar soluciones que alivien esta presión.</a:t>
            </a:r>
          </a:p>
          <a:p>
            <a:pPr marL="0" indent="0">
              <a:buNone/>
            </a:pPr>
            <a:endParaRPr lang="es-MX" sz="2000">
              <a:latin typeface="+mj-lt"/>
            </a:endParaRPr>
          </a:p>
        </p:txBody>
      </p:sp>
      <p:sp>
        <p:nvSpPr>
          <p:cNvPr id="2" name="Google Shape;1474;p30">
            <a:extLst>
              <a:ext uri="{FF2B5EF4-FFF2-40B4-BE49-F238E27FC236}">
                <a16:creationId xmlns:a16="http://schemas.microsoft.com/office/drawing/2014/main" id="{0F8C0DBC-EB8D-F6DD-6AE5-2860B95781CC}"/>
              </a:ext>
            </a:extLst>
          </p:cNvPr>
          <p:cNvSpPr txBox="1">
            <a:spLocks/>
          </p:cNvSpPr>
          <p:nvPr/>
        </p:nvSpPr>
        <p:spPr>
          <a:xfrm>
            <a:off x="523875" y="0"/>
            <a:ext cx="8032622" cy="9030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algn="ctr"/>
            <a:r>
              <a:rPr lang="en" sz="4800">
                <a:latin typeface="+mj-lt"/>
              </a:rPr>
              <a:t>Justificación</a:t>
            </a:r>
          </a:p>
        </p:txBody>
      </p:sp>
      <p:pic>
        <p:nvPicPr>
          <p:cNvPr id="4" name="Imagen 3" descr="Imagen que contiene persona, interior, escena, hombre&#10;&#10;Descripción generada automáticamente">
            <a:extLst>
              <a:ext uri="{FF2B5EF4-FFF2-40B4-BE49-F238E27FC236}">
                <a16:creationId xmlns:a16="http://schemas.microsoft.com/office/drawing/2014/main" id="{F2B754DF-ED75-5DE6-82AC-452F4BDDE0F8}"/>
              </a:ext>
            </a:extLst>
          </p:cNvPr>
          <p:cNvPicPr>
            <a:picLocks noChangeAspect="1"/>
          </p:cNvPicPr>
          <p:nvPr/>
        </p:nvPicPr>
        <p:blipFill>
          <a:blip r:embed="rId3"/>
          <a:stretch>
            <a:fillRect/>
          </a:stretch>
        </p:blipFill>
        <p:spPr>
          <a:xfrm>
            <a:off x="6862314" y="1284886"/>
            <a:ext cx="2298941" cy="343636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104503" y="1632978"/>
            <a:ext cx="7198306" cy="1277400"/>
          </a:xfrm>
          <a:prstGeom prst="rect">
            <a:avLst/>
          </a:prstGeom>
        </p:spPr>
        <p:txBody>
          <a:bodyPr spcFirstLastPara="1" wrap="square" lIns="91425" tIns="91425" rIns="91425" bIns="91425" anchor="ctr" anchorCtr="0">
            <a:noAutofit/>
          </a:bodyPr>
          <a:lstStyle/>
          <a:p>
            <a:r>
              <a:rPr lang="en">
                <a:latin typeface="+mj-lt"/>
              </a:rPr>
              <a:t>Comunicación de UR mediante Python (RTDE)</a:t>
            </a:r>
          </a:p>
        </p:txBody>
      </p:sp>
      <p:pic>
        <p:nvPicPr>
          <p:cNvPr id="4" name="Imagen 3">
            <a:extLst>
              <a:ext uri="{FF2B5EF4-FFF2-40B4-BE49-F238E27FC236}">
                <a16:creationId xmlns:a16="http://schemas.microsoft.com/office/drawing/2014/main" id="{5E91E456-71E5-335F-8C2C-055B6B6442A0}"/>
              </a:ext>
            </a:extLst>
          </p:cNvPr>
          <p:cNvPicPr>
            <a:picLocks noChangeAspect="1"/>
          </p:cNvPicPr>
          <p:nvPr/>
        </p:nvPicPr>
        <p:blipFill>
          <a:blip r:embed="rId3"/>
          <a:stretch>
            <a:fillRect/>
          </a:stretch>
        </p:blipFill>
        <p:spPr>
          <a:xfrm>
            <a:off x="4072969" y="219791"/>
            <a:ext cx="998061" cy="1202482"/>
          </a:xfrm>
          <a:prstGeom prst="rect">
            <a:avLst/>
          </a:prstGeom>
        </p:spPr>
      </p:pic>
      <p:sp>
        <p:nvSpPr>
          <p:cNvPr id="2" name="Google Shape;1524;p33">
            <a:hlinkClick r:id="rId4"/>
            <a:extLst>
              <a:ext uri="{FF2B5EF4-FFF2-40B4-BE49-F238E27FC236}">
                <a16:creationId xmlns:a16="http://schemas.microsoft.com/office/drawing/2014/main" id="{CE85B62E-2CD1-4708-CD85-A072BE629103}"/>
              </a:ext>
            </a:extLst>
          </p:cNvPr>
          <p:cNvSpPr txBox="1">
            <a:spLocks/>
          </p:cNvSpPr>
          <p:nvPr/>
        </p:nvSpPr>
        <p:spPr>
          <a:xfrm>
            <a:off x="1246908" y="3309555"/>
            <a:ext cx="6650182" cy="730775"/>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4">
                  <a:extLst>
                    <a:ext uri="{A12FA001-AC4F-418D-AE19-62706E023703}">
                      <ahyp:hlinkClr xmlns:ahyp="http://schemas.microsoft.com/office/drawing/2018/hyperlinkcolor" val="tx"/>
                    </a:ext>
                  </a:extLst>
                </a:hlinkClick>
              </a:rPr>
              <a:t>Presione para seguir el vínculo</a:t>
            </a:r>
            <a:endParaRPr lang="es-MX">
              <a:hlinkClick r:id="rId5">
                <a:extLst>
                  <a:ext uri="{A12FA001-AC4F-418D-AE19-62706E023703}">
                    <ahyp:hlinkClr xmlns:ahyp="http://schemas.microsoft.com/office/drawing/2018/hyperlinkcolor" val="tx"/>
                  </a:ext>
                </a:extLst>
              </a:hlinkClick>
            </a:endParaRPr>
          </a:p>
          <a:p>
            <a:r>
              <a:rPr lang="es-MX"/>
              <a:t>https://sdurobotics.gitlab.io/ur_rtde/index.html</a:t>
            </a:r>
            <a:endParaRPr lang="en">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828023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6D3F3-97A3-4968-F4A4-1194DB83BCD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2A237D1-4010-8605-DFA3-A30B31F3D109}"/>
              </a:ext>
            </a:extLst>
          </p:cNvPr>
          <p:cNvSpPr txBox="1"/>
          <p:nvPr/>
        </p:nvSpPr>
        <p:spPr>
          <a:xfrm>
            <a:off x="816168" y="0"/>
            <a:ext cx="49425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Comunicación ethernet</a:t>
            </a:r>
          </a:p>
        </p:txBody>
      </p:sp>
      <p:sp>
        <p:nvSpPr>
          <p:cNvPr id="5" name="CuadroTexto 4">
            <a:extLst>
              <a:ext uri="{FF2B5EF4-FFF2-40B4-BE49-F238E27FC236}">
                <a16:creationId xmlns:a16="http://schemas.microsoft.com/office/drawing/2014/main" id="{4EE65A70-70EB-BDD8-42FA-34FF48A9B896}"/>
              </a:ext>
            </a:extLst>
          </p:cNvPr>
          <p:cNvSpPr txBox="1"/>
          <p:nvPr/>
        </p:nvSpPr>
        <p:spPr>
          <a:xfrm>
            <a:off x="698720" y="645870"/>
            <a:ext cx="774655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Para la comunicación con el robot se utiliza el protocolo de red ethernet. Para lograr esto en un primer momento se investigo el funcionamiento de los puertos del robot y se estableció una conexión socket al puerto de comunicación secuencial.</a:t>
            </a:r>
          </a:p>
          <a:p>
            <a:endParaRPr lang="es-ES"/>
          </a:p>
          <a:p>
            <a:r>
              <a:rPr lang="es-ES"/>
              <a:t>El código de client.py hace esta conexión para enviar y recibir cadenas de caracteres (</a:t>
            </a:r>
            <a:r>
              <a:rPr lang="es-ES" err="1"/>
              <a:t>strings</a:t>
            </a:r>
            <a:r>
              <a:rPr lang="es-ES"/>
              <a:t>) con los comandos codificados para realizar los movimientos del robot o leer su estado.</a:t>
            </a:r>
          </a:p>
          <a:p>
            <a:endParaRPr lang="es-ES"/>
          </a:p>
          <a:p>
            <a:r>
              <a:rPr lang="es-ES"/>
              <a:t>Posteriormente se realizo un cambio de los scripts de control y de comunicación para utilizar la librería de UR-RTDE que permite una comunicación en tiempo real con el robot utilizando puertos especializados para ello; esta comunicación se realiza de manera sencilla ya que la librería ofrece herramientas para un control simplificado en Python evitando la codificación de la información.</a:t>
            </a:r>
          </a:p>
        </p:txBody>
      </p:sp>
      <p:pic>
        <p:nvPicPr>
          <p:cNvPr id="2" name="Imagen 1">
            <a:extLst>
              <a:ext uri="{FF2B5EF4-FFF2-40B4-BE49-F238E27FC236}">
                <a16:creationId xmlns:a16="http://schemas.microsoft.com/office/drawing/2014/main" id="{E22F34CB-D910-ED6F-FF4D-0F6A6394143B}"/>
              </a:ext>
            </a:extLst>
          </p:cNvPr>
          <p:cNvPicPr>
            <a:picLocks noChangeAspect="1"/>
          </p:cNvPicPr>
          <p:nvPr/>
        </p:nvPicPr>
        <p:blipFill>
          <a:blip r:embed="rId2"/>
          <a:stretch>
            <a:fillRect/>
          </a:stretch>
        </p:blipFill>
        <p:spPr>
          <a:xfrm>
            <a:off x="5576187" y="3461454"/>
            <a:ext cx="998061" cy="1202482"/>
          </a:xfrm>
          <a:prstGeom prst="rect">
            <a:avLst/>
          </a:prstGeom>
        </p:spPr>
      </p:pic>
      <p:pic>
        <p:nvPicPr>
          <p:cNvPr id="4" name="Imagen 3">
            <a:extLst>
              <a:ext uri="{FF2B5EF4-FFF2-40B4-BE49-F238E27FC236}">
                <a16:creationId xmlns:a16="http://schemas.microsoft.com/office/drawing/2014/main" id="{234BB2D1-3325-9B75-8538-FFAF9161A084}"/>
              </a:ext>
            </a:extLst>
          </p:cNvPr>
          <p:cNvPicPr>
            <a:picLocks noChangeAspect="1"/>
          </p:cNvPicPr>
          <p:nvPr/>
        </p:nvPicPr>
        <p:blipFill>
          <a:blip r:embed="rId3"/>
          <a:stretch>
            <a:fillRect/>
          </a:stretch>
        </p:blipFill>
        <p:spPr>
          <a:xfrm>
            <a:off x="1814946" y="3420191"/>
            <a:ext cx="2284460" cy="1285009"/>
          </a:xfrm>
          <a:prstGeom prst="rect">
            <a:avLst/>
          </a:prstGeom>
        </p:spPr>
      </p:pic>
    </p:spTree>
    <p:extLst>
      <p:ext uri="{BB962C8B-B14F-4D97-AF65-F5344CB8AC3E}">
        <p14:creationId xmlns:p14="http://schemas.microsoft.com/office/powerpoint/2010/main" val="1395304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EE45D-FE64-8865-D0B3-39D2BC2B116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92C5D1B-0339-191C-094C-CD6EB561ECBB}"/>
              </a:ext>
            </a:extLst>
          </p:cNvPr>
          <p:cNvSpPr txBox="1"/>
          <p:nvPr/>
        </p:nvSpPr>
        <p:spPr>
          <a:xfrm>
            <a:off x="816168" y="522479"/>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Socket y codificación de la información</a:t>
            </a:r>
          </a:p>
        </p:txBody>
      </p:sp>
      <p:sp>
        <p:nvSpPr>
          <p:cNvPr id="5" name="CuadroTexto 4">
            <a:extLst>
              <a:ext uri="{FF2B5EF4-FFF2-40B4-BE49-F238E27FC236}">
                <a16:creationId xmlns:a16="http://schemas.microsoft.com/office/drawing/2014/main" id="{4269D1A7-66A6-81A9-4607-549AEC552AC0}"/>
              </a:ext>
            </a:extLst>
          </p:cNvPr>
          <p:cNvSpPr txBox="1"/>
          <p:nvPr/>
        </p:nvSpPr>
        <p:spPr>
          <a:xfrm>
            <a:off x="753822" y="1045699"/>
            <a:ext cx="77465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El código de client.py hace la conexión entre la computadora para enviar y recibir cadenas de caracteres (</a:t>
            </a:r>
            <a:r>
              <a:rPr lang="es-ES" err="1"/>
              <a:t>strings</a:t>
            </a:r>
            <a:r>
              <a:rPr lang="es-ES"/>
              <a:t>) con los comandos codificados para realizar los movimientos del robot o leer su estado.</a:t>
            </a:r>
          </a:p>
        </p:txBody>
      </p:sp>
      <p:pic>
        <p:nvPicPr>
          <p:cNvPr id="4" name="Imagen 3">
            <a:extLst>
              <a:ext uri="{FF2B5EF4-FFF2-40B4-BE49-F238E27FC236}">
                <a16:creationId xmlns:a16="http://schemas.microsoft.com/office/drawing/2014/main" id="{F18CC0E4-2948-5C34-5408-432E2D63437B}"/>
              </a:ext>
            </a:extLst>
          </p:cNvPr>
          <p:cNvPicPr>
            <a:picLocks noChangeAspect="1"/>
          </p:cNvPicPr>
          <p:nvPr/>
        </p:nvPicPr>
        <p:blipFill>
          <a:blip r:embed="rId2"/>
          <a:stretch>
            <a:fillRect/>
          </a:stretch>
        </p:blipFill>
        <p:spPr>
          <a:xfrm>
            <a:off x="816168" y="1784363"/>
            <a:ext cx="3288744" cy="2165260"/>
          </a:xfrm>
          <a:prstGeom prst="rect">
            <a:avLst/>
          </a:prstGeom>
        </p:spPr>
      </p:pic>
      <p:pic>
        <p:nvPicPr>
          <p:cNvPr id="7" name="Imagen 6">
            <a:extLst>
              <a:ext uri="{FF2B5EF4-FFF2-40B4-BE49-F238E27FC236}">
                <a16:creationId xmlns:a16="http://schemas.microsoft.com/office/drawing/2014/main" id="{F17D1B32-17E6-2E8E-8270-268E8EB71A07}"/>
              </a:ext>
            </a:extLst>
          </p:cNvPr>
          <p:cNvPicPr>
            <a:picLocks noChangeAspect="1"/>
          </p:cNvPicPr>
          <p:nvPr/>
        </p:nvPicPr>
        <p:blipFill>
          <a:blip r:embed="rId3"/>
          <a:stretch>
            <a:fillRect/>
          </a:stretch>
        </p:blipFill>
        <p:spPr>
          <a:xfrm>
            <a:off x="4280694" y="1784363"/>
            <a:ext cx="4219687" cy="2200008"/>
          </a:xfrm>
          <a:prstGeom prst="rect">
            <a:avLst/>
          </a:prstGeom>
        </p:spPr>
      </p:pic>
    </p:spTree>
    <p:extLst>
      <p:ext uri="{BB962C8B-B14F-4D97-AF65-F5344CB8AC3E}">
        <p14:creationId xmlns:p14="http://schemas.microsoft.com/office/powerpoint/2010/main" val="1816618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4C635-1775-379E-4004-69A38AD0567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F4E067E2-5DE2-FAD2-86AA-DAD173851FE5}"/>
              </a:ext>
            </a:extLst>
          </p:cNvPr>
          <p:cNvSpPr txBox="1"/>
          <p:nvPr/>
        </p:nvSpPr>
        <p:spPr>
          <a:xfrm>
            <a:off x="795386" y="122650"/>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Socket y codificación de la información</a:t>
            </a:r>
          </a:p>
        </p:txBody>
      </p:sp>
      <p:sp>
        <p:nvSpPr>
          <p:cNvPr id="9" name="CuadroTexto 8">
            <a:extLst>
              <a:ext uri="{FF2B5EF4-FFF2-40B4-BE49-F238E27FC236}">
                <a16:creationId xmlns:a16="http://schemas.microsoft.com/office/drawing/2014/main" id="{1796AE0D-3ADC-6365-6275-7A1FD92612B7}"/>
              </a:ext>
            </a:extLst>
          </p:cNvPr>
          <p:cNvSpPr txBox="1"/>
          <p:nvPr/>
        </p:nvSpPr>
        <p:spPr>
          <a:xfrm>
            <a:off x="540328" y="645870"/>
            <a:ext cx="810490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t>Resumen de la función </a:t>
            </a:r>
            <a:r>
              <a:rPr lang="es-MX" b="1" i="1" err="1"/>
              <a:t>getStatus</a:t>
            </a:r>
            <a:endParaRPr lang="es-MX" b="1" i="1"/>
          </a:p>
          <a:p>
            <a:r>
              <a:rPr lang="es-MX"/>
              <a:t>Esta función se conecta a un robot UR5e mediante un socket TCP (IP: 192.168.1.1, puerto: 30002) para recibir datos sobre su estado. Se ejecuta un bucle que procesa tres paquetes de datos:</a:t>
            </a:r>
          </a:p>
          <a:p>
            <a:pPr marL="342900" indent="-342900">
              <a:buFont typeface="+mj-lt"/>
              <a:buAutoNum type="arabicPeriod"/>
            </a:pPr>
            <a:r>
              <a:rPr lang="es-MX"/>
              <a:t>Procesamiento del paquete:</a:t>
            </a:r>
          </a:p>
          <a:p>
            <a:pPr marL="285750" indent="-285750">
              <a:buFont typeface="Arial" panose="020B0604020202020204" pitchFamily="34" charset="0"/>
              <a:buChar char="•"/>
            </a:pPr>
            <a:r>
              <a:rPr lang="es-MX"/>
              <a:t>Extrae la longitud (</a:t>
            </a:r>
            <a:r>
              <a:rPr lang="es-MX" err="1"/>
              <a:t>packlen</a:t>
            </a:r>
            <a:r>
              <a:rPr lang="es-MX"/>
              <a:t>), tipo (</a:t>
            </a:r>
            <a:r>
              <a:rPr lang="es-MX" err="1"/>
              <a:t>packtype</a:t>
            </a:r>
            <a:r>
              <a:rPr lang="es-MX"/>
              <a:t>), y marca de tiempo (</a:t>
            </a:r>
            <a:r>
              <a:rPr lang="es-MX" err="1"/>
              <a:t>timestamp</a:t>
            </a:r>
            <a:r>
              <a:rPr lang="es-MX"/>
              <a:t>).</a:t>
            </a:r>
          </a:p>
          <a:p>
            <a:pPr marL="285750" indent="-285750">
              <a:buFont typeface="Arial" panose="020B0604020202020204" pitchFamily="34" charset="0"/>
              <a:buChar char="•"/>
            </a:pPr>
            <a:r>
              <a:rPr lang="es-MX"/>
              <a:t>Si el paquete es tipo 16, analiza los mensajes internos:</a:t>
            </a:r>
          </a:p>
          <a:p>
            <a:pPr marL="540000" indent="-285750">
              <a:buFont typeface="Courier New" panose="02070309020205020404" pitchFamily="49" charset="0"/>
              <a:buChar char="o"/>
            </a:pPr>
            <a:r>
              <a:rPr lang="es-MX"/>
              <a:t>Tipo 1: Obtiene los ángulos de las 6 articulaciones.</a:t>
            </a:r>
          </a:p>
          <a:p>
            <a:pPr marL="540000" indent="-285750">
              <a:buFont typeface="Courier New" panose="02070309020205020404" pitchFamily="49" charset="0"/>
              <a:buChar char="o"/>
            </a:pPr>
            <a:r>
              <a:rPr lang="es-MX"/>
              <a:t>Tipo 4: Extrae las coordenadas cartesianas (x, y, z) y de orientación (</a:t>
            </a:r>
            <a:r>
              <a:rPr lang="es-MX" err="1"/>
              <a:t>rx</a:t>
            </a:r>
            <a:r>
              <a:rPr lang="es-MX"/>
              <a:t>, </a:t>
            </a:r>
            <a:r>
              <a:rPr lang="es-MX" err="1"/>
              <a:t>ry</a:t>
            </a:r>
            <a:r>
              <a:rPr lang="es-MX"/>
              <a:t>, </a:t>
            </a:r>
            <a:r>
              <a:rPr lang="es-MX" err="1"/>
              <a:t>rz</a:t>
            </a:r>
            <a:r>
              <a:rPr lang="es-MX"/>
              <a:t>) del extremo del brazo.</a:t>
            </a:r>
          </a:p>
          <a:p>
            <a:pPr marL="342900" indent="-342900">
              <a:buFont typeface="+mj-lt"/>
              <a:buAutoNum type="arabicPeriod" startAt="2"/>
            </a:pPr>
            <a:r>
              <a:rPr lang="es-MX"/>
              <a:t>Depuración:</a:t>
            </a:r>
          </a:p>
          <a:p>
            <a:pPr marL="285750" indent="-285750">
              <a:buFont typeface="Arial" panose="020B0604020202020204" pitchFamily="34" charset="0"/>
              <a:buChar char="•"/>
            </a:pPr>
            <a:r>
              <a:rPr lang="es-MX"/>
              <a:t>Imprime el tipo de mensaje y sus datos para monitoreo.</a:t>
            </a:r>
          </a:p>
          <a:p>
            <a:pPr marL="342900" indent="-342900">
              <a:buFont typeface="+mj-lt"/>
              <a:buAutoNum type="arabicPeriod" startAt="3"/>
            </a:pPr>
            <a:r>
              <a:rPr lang="es-MX"/>
              <a:t>Resultado:</a:t>
            </a:r>
          </a:p>
          <a:p>
            <a:pPr marL="285750" indent="-285750">
              <a:buFont typeface="Arial" panose="020B0604020202020204" pitchFamily="34" charset="0"/>
              <a:buChar char="•"/>
            </a:pPr>
            <a:r>
              <a:rPr lang="es-MX"/>
              <a:t>Devuelve las coordenadas cartesianas, las orientaciones y el ángulo de la sexta articulación.</a:t>
            </a:r>
          </a:p>
          <a:p>
            <a:pPr marL="285750" indent="-285750">
              <a:buFont typeface="Arial" panose="020B0604020202020204" pitchFamily="34" charset="0"/>
              <a:buChar char="•"/>
            </a:pPr>
            <a:r>
              <a:rPr lang="es-MX"/>
              <a:t>Cierra la conexión tras procesar los datos.</a:t>
            </a:r>
          </a:p>
          <a:p>
            <a:endParaRPr lang="es-MX"/>
          </a:p>
          <a:p>
            <a:r>
              <a:rPr lang="es-MX"/>
              <a:t>Es útil para monitorear la posición y orientación del robot en tiempo real.</a:t>
            </a:r>
          </a:p>
        </p:txBody>
      </p:sp>
    </p:spTree>
    <p:extLst>
      <p:ext uri="{BB962C8B-B14F-4D97-AF65-F5344CB8AC3E}">
        <p14:creationId xmlns:p14="http://schemas.microsoft.com/office/powerpoint/2010/main" val="3774783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C40AC-81C2-A370-D9FA-7882664A0ED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4F1FBE5-D51B-420D-39D5-9FCF93A5C98D}"/>
              </a:ext>
            </a:extLst>
          </p:cNvPr>
          <p:cNvSpPr txBox="1"/>
          <p:nvPr/>
        </p:nvSpPr>
        <p:spPr>
          <a:xfrm>
            <a:off x="795386" y="122650"/>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Socket y codificación de la información</a:t>
            </a:r>
          </a:p>
        </p:txBody>
      </p:sp>
      <p:sp>
        <p:nvSpPr>
          <p:cNvPr id="9" name="CuadroTexto 8">
            <a:extLst>
              <a:ext uri="{FF2B5EF4-FFF2-40B4-BE49-F238E27FC236}">
                <a16:creationId xmlns:a16="http://schemas.microsoft.com/office/drawing/2014/main" id="{2E4CBBE3-BA32-ADC7-2899-CB5F119C25AB}"/>
              </a:ext>
            </a:extLst>
          </p:cNvPr>
          <p:cNvSpPr txBox="1"/>
          <p:nvPr/>
        </p:nvSpPr>
        <p:spPr>
          <a:xfrm>
            <a:off x="540328" y="625089"/>
            <a:ext cx="810490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t>Resumen de la función </a:t>
            </a:r>
            <a:r>
              <a:rPr lang="es-MX" b="1" i="1"/>
              <a:t>send_instruction_to_ur5</a:t>
            </a:r>
          </a:p>
          <a:p>
            <a:r>
              <a:rPr lang="es-MX"/>
              <a:t>Esta función envía instrucciones al robot UR5 utilizando un socket TCP.</a:t>
            </a:r>
          </a:p>
          <a:p>
            <a:pPr marL="342900" indent="-342900">
              <a:buFont typeface="+mj-lt"/>
              <a:buAutoNum type="arabicPeriod"/>
            </a:pPr>
            <a:r>
              <a:rPr lang="es-MX"/>
              <a:t>Parámetros de entrada:</a:t>
            </a:r>
          </a:p>
          <a:p>
            <a:pPr marL="540000" indent="-285750">
              <a:buFont typeface="Arial" panose="020B0604020202020204" pitchFamily="34" charset="0"/>
              <a:buChar char="•"/>
            </a:pPr>
            <a:r>
              <a:rPr lang="es-MX" err="1"/>
              <a:t>ip</a:t>
            </a:r>
            <a:r>
              <a:rPr lang="es-MX"/>
              <a:t>: Dirección IP del robot.</a:t>
            </a:r>
          </a:p>
          <a:p>
            <a:pPr marL="540000" indent="-285750">
              <a:buFont typeface="Arial" panose="020B0604020202020204" pitchFamily="34" charset="0"/>
              <a:buChar char="•"/>
            </a:pPr>
            <a:r>
              <a:rPr lang="es-MX" err="1"/>
              <a:t>port</a:t>
            </a:r>
            <a:r>
              <a:rPr lang="es-MX"/>
              <a:t>: Puerto del robot.</a:t>
            </a:r>
          </a:p>
          <a:p>
            <a:pPr marL="540000" indent="-285750">
              <a:buFont typeface="Arial" panose="020B0604020202020204" pitchFamily="34" charset="0"/>
              <a:buChar char="•"/>
            </a:pPr>
            <a:r>
              <a:rPr lang="es-MX" err="1"/>
              <a:t>instruction</a:t>
            </a:r>
            <a:r>
              <a:rPr lang="es-MX"/>
              <a:t>: Comando en formato texto para el robot.</a:t>
            </a:r>
          </a:p>
          <a:p>
            <a:pPr marL="342900" indent="-342900">
              <a:buFont typeface="+mj-lt"/>
              <a:buAutoNum type="arabicPeriod" startAt="2"/>
            </a:pPr>
            <a:r>
              <a:rPr lang="es-MX"/>
              <a:t>Funcionamiento:</a:t>
            </a:r>
          </a:p>
          <a:p>
            <a:pPr marL="540000" indent="-285750">
              <a:buFont typeface="Arial" panose="020B0604020202020204" pitchFamily="34" charset="0"/>
              <a:buChar char="•"/>
            </a:pPr>
            <a:r>
              <a:rPr lang="es-MX"/>
              <a:t>Crea un socket TCP.</a:t>
            </a:r>
          </a:p>
          <a:p>
            <a:pPr marL="540000" indent="-285750">
              <a:buFont typeface="Arial" panose="020B0604020202020204" pitchFamily="34" charset="0"/>
              <a:buChar char="•"/>
            </a:pPr>
            <a:r>
              <a:rPr lang="es-MX"/>
              <a:t>Se conecta al robot utilizando la IP y el puerto proporcionados.</a:t>
            </a:r>
          </a:p>
          <a:p>
            <a:pPr marL="540000" indent="-285750">
              <a:buFont typeface="Arial" panose="020B0604020202020204" pitchFamily="34" charset="0"/>
              <a:buChar char="•"/>
            </a:pPr>
            <a:r>
              <a:rPr lang="es-MX"/>
              <a:t>Envía la instrucción codificada en formato UTF-8.</a:t>
            </a:r>
          </a:p>
          <a:p>
            <a:pPr marL="540000" indent="-285750">
              <a:buFont typeface="Arial" panose="020B0604020202020204" pitchFamily="34" charset="0"/>
              <a:buChar char="•"/>
            </a:pPr>
            <a:r>
              <a:rPr lang="es-MX"/>
              <a:t>Cierra el socket tras enviar el comando.</a:t>
            </a:r>
          </a:p>
          <a:p>
            <a:pPr marL="342900" indent="-342900">
              <a:buFont typeface="+mj-lt"/>
              <a:buAutoNum type="arabicPeriod" startAt="3"/>
            </a:pPr>
            <a:r>
              <a:rPr lang="es-MX"/>
              <a:t>Gestión de errores:</a:t>
            </a:r>
          </a:p>
          <a:p>
            <a:pPr marL="540000" indent="-285750">
              <a:buFont typeface="Arial" panose="020B0604020202020204" pitchFamily="34" charset="0"/>
              <a:buChar char="•"/>
            </a:pPr>
            <a:r>
              <a:rPr lang="es-MX"/>
              <a:t>Si la conexión es rechazada, muestra el mensaje: "</a:t>
            </a:r>
            <a:r>
              <a:rPr lang="es-MX" err="1"/>
              <a:t>Connection</a:t>
            </a:r>
            <a:r>
              <a:rPr lang="es-MX"/>
              <a:t> </a:t>
            </a:r>
            <a:r>
              <a:rPr lang="es-MX" err="1"/>
              <a:t>refused</a:t>
            </a:r>
            <a:r>
              <a:rPr lang="es-MX"/>
              <a:t>".</a:t>
            </a:r>
          </a:p>
          <a:p>
            <a:pPr marL="540000" indent="-285750">
              <a:buFont typeface="Arial" panose="020B0604020202020204" pitchFamily="34" charset="0"/>
              <a:buChar char="•"/>
            </a:pPr>
            <a:r>
              <a:rPr lang="es-MX"/>
              <a:t>Si hay un tiempo de espera, muestra: "</a:t>
            </a:r>
            <a:r>
              <a:rPr lang="es-MX" err="1"/>
              <a:t>Timeout</a:t>
            </a:r>
            <a:r>
              <a:rPr lang="es-MX"/>
              <a:t>, </a:t>
            </a:r>
            <a:r>
              <a:rPr lang="es-MX" err="1"/>
              <a:t>can't</a:t>
            </a:r>
            <a:r>
              <a:rPr lang="es-MX"/>
              <a:t> </a:t>
            </a:r>
            <a:r>
              <a:rPr lang="es-MX" err="1"/>
              <a:t>connect</a:t>
            </a:r>
            <a:r>
              <a:rPr lang="es-MX"/>
              <a:t>".</a:t>
            </a:r>
          </a:p>
          <a:p>
            <a:endParaRPr lang="es-MX"/>
          </a:p>
          <a:p>
            <a:r>
              <a:rPr lang="es-MX"/>
              <a:t>Es útil para enviar comandos de control al UR5 de manera sencilla y confiable.</a:t>
            </a:r>
          </a:p>
        </p:txBody>
      </p:sp>
      <p:sp>
        <p:nvSpPr>
          <p:cNvPr id="4" name="Google Shape;1524;p33">
            <a:hlinkClick r:id="rId2"/>
            <a:extLst>
              <a:ext uri="{FF2B5EF4-FFF2-40B4-BE49-F238E27FC236}">
                <a16:creationId xmlns:a16="http://schemas.microsoft.com/office/drawing/2014/main" id="{89E73AFC-8E49-195A-30F3-A174EAE7CCE6}"/>
              </a:ext>
            </a:extLst>
          </p:cNvPr>
          <p:cNvSpPr txBox="1">
            <a:spLocks/>
          </p:cNvSpPr>
          <p:nvPr/>
        </p:nvSpPr>
        <p:spPr>
          <a:xfrm>
            <a:off x="969818" y="4139931"/>
            <a:ext cx="7204364" cy="590598"/>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endParaRPr lang="es-MX">
              <a:hlinkClick r:id="rId3">
                <a:extLst>
                  <a:ext uri="{A12FA001-AC4F-418D-AE19-62706E023703}">
                    <ahyp:hlinkClr xmlns:ahyp="http://schemas.microsoft.com/office/drawing/2018/hyperlinkcolor" val="tx"/>
                  </a:ext>
                </a:extLst>
              </a:hlinkClick>
            </a:endParaRPr>
          </a:p>
          <a:p>
            <a:r>
              <a:rPr lang="es-MX"/>
              <a:t>https://github.com/JPHAJP/UR5_SRUB_NURSE/blob/main/V0.1/client.py</a:t>
            </a:r>
            <a:endParaRPr lang="en">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43797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34610-8709-B1F4-861C-FAD2EE4625A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6648C8A-C177-4DB2-5D13-788FD5A89328}"/>
              </a:ext>
            </a:extLst>
          </p:cNvPr>
          <p:cNvSpPr txBox="1"/>
          <p:nvPr/>
        </p:nvSpPr>
        <p:spPr>
          <a:xfrm>
            <a:off x="726114" y="79134"/>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RTDE (Real-Time Data Exchange)</a:t>
            </a:r>
          </a:p>
        </p:txBody>
      </p:sp>
      <p:sp>
        <p:nvSpPr>
          <p:cNvPr id="5" name="CuadroTexto 4">
            <a:extLst>
              <a:ext uri="{FF2B5EF4-FFF2-40B4-BE49-F238E27FC236}">
                <a16:creationId xmlns:a16="http://schemas.microsoft.com/office/drawing/2014/main" id="{04F462DE-0F1D-AE2F-CCFB-F9029A92F7BD}"/>
              </a:ext>
            </a:extLst>
          </p:cNvPr>
          <p:cNvSpPr txBox="1"/>
          <p:nvPr/>
        </p:nvSpPr>
        <p:spPr>
          <a:xfrm>
            <a:off x="501918" y="528106"/>
            <a:ext cx="814016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t>Explicación del Código con la </a:t>
            </a:r>
            <a:r>
              <a:rPr lang="es-MX" b="1" i="1"/>
              <a:t>Librería </a:t>
            </a:r>
            <a:r>
              <a:rPr lang="es-MX" b="1" i="1" err="1"/>
              <a:t>rtde</a:t>
            </a:r>
            <a:endParaRPr lang="es-MX" b="1" i="1"/>
          </a:p>
          <a:p>
            <a:r>
              <a:rPr lang="es-MX"/>
              <a:t>Este código utiliza la librería </a:t>
            </a:r>
            <a:r>
              <a:rPr lang="es-MX" err="1"/>
              <a:t>rtde</a:t>
            </a:r>
            <a:r>
              <a:rPr lang="es-MX"/>
              <a:t> para simplificar y acelerar la comunicación con un robot UR5e mediante interfaces especializadas. A continuación, se detalla su funcionamiento:</a:t>
            </a:r>
          </a:p>
          <a:p>
            <a:pPr marL="342900" indent="-342900">
              <a:buFont typeface="+mj-lt"/>
              <a:buAutoNum type="arabicPeriod"/>
            </a:pPr>
            <a:r>
              <a:rPr lang="es-MX"/>
              <a:t>Importación de módulos:</a:t>
            </a:r>
          </a:p>
          <a:p>
            <a:pPr marL="285750" indent="-285750">
              <a:buFont typeface="Arial" panose="020B0604020202020204" pitchFamily="34" charset="0"/>
              <a:buChar char="•"/>
            </a:pPr>
            <a:r>
              <a:rPr lang="es-MX" err="1"/>
              <a:t>rtde_control</a:t>
            </a:r>
            <a:r>
              <a:rPr lang="es-MX"/>
              <a:t>: Proporciona métodos para enviar comandos al robot.</a:t>
            </a:r>
          </a:p>
          <a:p>
            <a:pPr marL="285750" indent="-285750">
              <a:buFont typeface="Arial" panose="020B0604020202020204" pitchFamily="34" charset="0"/>
              <a:buChar char="•"/>
            </a:pPr>
            <a:r>
              <a:rPr lang="es-MX" err="1"/>
              <a:t>rtde_receive</a:t>
            </a:r>
            <a:r>
              <a:rPr lang="es-MX"/>
              <a:t>: Permite recibir datos en tiempo real del robot.</a:t>
            </a:r>
          </a:p>
          <a:p>
            <a:pPr marL="342900" indent="-342900">
              <a:buFont typeface="+mj-lt"/>
              <a:buAutoNum type="arabicPeriod" startAt="2"/>
            </a:pPr>
            <a:r>
              <a:rPr lang="es-MX"/>
              <a:t>Creación de interfaces:</a:t>
            </a:r>
          </a:p>
          <a:p>
            <a:pPr marL="285750" indent="-285750">
              <a:buFont typeface="Arial" panose="020B0604020202020204" pitchFamily="34" charset="0"/>
              <a:buChar char="•"/>
            </a:pPr>
            <a:r>
              <a:rPr lang="es-MX" err="1"/>
              <a:t>receive</a:t>
            </a:r>
            <a:r>
              <a:rPr lang="es-MX"/>
              <a:t> = </a:t>
            </a:r>
            <a:r>
              <a:rPr lang="es-MX" err="1"/>
              <a:t>rtde_receive.RTDEReceiveInterface</a:t>
            </a:r>
            <a:r>
              <a:rPr lang="es-MX"/>
              <a:t>("192.168.1.1"):</a:t>
            </a:r>
          </a:p>
          <a:p>
            <a:pPr marL="540000" indent="-285750">
              <a:buFont typeface="Courier New" panose="02070309020205020404" pitchFamily="49" charset="0"/>
              <a:buChar char="o"/>
            </a:pPr>
            <a:r>
              <a:rPr lang="es-MX"/>
              <a:t>Establece una conexión para recibir datos del robot desde la dirección IP especificada (192.168.1.1).</a:t>
            </a:r>
          </a:p>
          <a:p>
            <a:pPr marL="285750" indent="-285750">
              <a:buFont typeface="Arial" panose="020B0604020202020204" pitchFamily="34" charset="0"/>
              <a:buChar char="•"/>
            </a:pPr>
            <a:r>
              <a:rPr lang="es-MX"/>
              <a:t>control = </a:t>
            </a:r>
            <a:r>
              <a:rPr lang="es-MX" err="1"/>
              <a:t>rtde_control.RTDEControlInterface</a:t>
            </a:r>
            <a:r>
              <a:rPr lang="es-MX"/>
              <a:t>("192.168.1.1"):</a:t>
            </a:r>
          </a:p>
          <a:p>
            <a:pPr marL="540000" indent="-285750">
              <a:buFont typeface="Courier New" panose="02070309020205020404" pitchFamily="49" charset="0"/>
              <a:buChar char="o"/>
            </a:pPr>
            <a:r>
              <a:rPr lang="es-MX"/>
              <a:t>Establece una conexión para controlar el robot desde la misma dirección IP.</a:t>
            </a:r>
          </a:p>
          <a:p>
            <a:pPr marL="342900" indent="-342900">
              <a:buFont typeface="+mj-lt"/>
              <a:buAutoNum type="arabicPeriod" startAt="3"/>
            </a:pPr>
            <a:r>
              <a:rPr lang="es-MX"/>
              <a:t>Movimiento del robot:</a:t>
            </a:r>
          </a:p>
          <a:p>
            <a:pPr marL="285750" indent="-285750">
              <a:buFont typeface="Arial" panose="020B0604020202020204" pitchFamily="34" charset="0"/>
              <a:buChar char="•"/>
            </a:pPr>
            <a:r>
              <a:rPr lang="es-MX" err="1"/>
              <a:t>control.moveL</a:t>
            </a:r>
            <a:r>
              <a:rPr lang="es-MX"/>
              <a:t>([.309, -.277, .373, 0, 3.14, 0], 0.5, 0.5):</a:t>
            </a:r>
          </a:p>
          <a:p>
            <a:pPr marL="540000" indent="-285750">
              <a:buFont typeface="Courier New" panose="02070309020205020404" pitchFamily="49" charset="0"/>
              <a:buChar char="o"/>
            </a:pPr>
            <a:r>
              <a:rPr lang="es-MX"/>
              <a:t>Comando para mover el robot de manera lineal (trayectoria recta) a una posición específica:</a:t>
            </a:r>
          </a:p>
          <a:p>
            <a:pPr marL="720000" indent="-285750">
              <a:buFont typeface="Wingdings" panose="05000000000000000000" pitchFamily="2" charset="2"/>
              <a:buChar char="q"/>
            </a:pPr>
            <a:r>
              <a:rPr lang="es-MX"/>
              <a:t>Coordenadas cartesianas: [x, y, z] en metros (.309, -.277, .373).</a:t>
            </a:r>
          </a:p>
          <a:p>
            <a:pPr marL="720000" indent="-285750">
              <a:buFont typeface="Wingdings" panose="05000000000000000000" pitchFamily="2" charset="2"/>
              <a:buChar char="q"/>
            </a:pPr>
            <a:r>
              <a:rPr lang="es-MX"/>
              <a:t>Orientación: [</a:t>
            </a:r>
            <a:r>
              <a:rPr lang="es-MX" err="1"/>
              <a:t>rx</a:t>
            </a:r>
            <a:r>
              <a:rPr lang="es-MX"/>
              <a:t>, </a:t>
            </a:r>
            <a:r>
              <a:rPr lang="es-MX" err="1"/>
              <a:t>ry</a:t>
            </a:r>
            <a:r>
              <a:rPr lang="es-MX"/>
              <a:t>, </a:t>
            </a:r>
            <a:r>
              <a:rPr lang="es-MX" err="1"/>
              <a:t>rz</a:t>
            </a:r>
            <a:r>
              <a:rPr lang="es-MX"/>
              <a:t>] en radianes (0, 3.14, 0).</a:t>
            </a:r>
          </a:p>
          <a:p>
            <a:pPr marL="285750" indent="-285750">
              <a:buFont typeface="Arial" panose="020B0604020202020204" pitchFamily="34" charset="0"/>
              <a:buChar char="•"/>
            </a:pPr>
            <a:r>
              <a:rPr lang="es-MX"/>
              <a:t>Velocidad y aceleración: Ambos configurados a 0.5 m/s y m/s², respectivamente.</a:t>
            </a:r>
          </a:p>
        </p:txBody>
      </p:sp>
    </p:spTree>
    <p:extLst>
      <p:ext uri="{BB962C8B-B14F-4D97-AF65-F5344CB8AC3E}">
        <p14:creationId xmlns:p14="http://schemas.microsoft.com/office/powerpoint/2010/main" val="1321439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C777F-8D00-0D0A-3F33-54C5BB382437}"/>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6BF78D01-0C1B-9EAB-15CD-857836744BFF}"/>
              </a:ext>
            </a:extLst>
          </p:cNvPr>
          <p:cNvSpPr txBox="1"/>
          <p:nvPr/>
        </p:nvSpPr>
        <p:spPr>
          <a:xfrm>
            <a:off x="726114" y="541960"/>
            <a:ext cx="71942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startAt="4"/>
            </a:pPr>
            <a:r>
              <a:rPr lang="es-MX"/>
              <a:t>Obtención de datos del robot:</a:t>
            </a:r>
          </a:p>
          <a:p>
            <a:pPr marL="285750" indent="-285750">
              <a:buFont typeface="Arial" panose="020B0604020202020204" pitchFamily="34" charset="0"/>
              <a:buChar char="•"/>
            </a:pPr>
            <a:r>
              <a:rPr lang="es-MX" err="1"/>
              <a:t>print</a:t>
            </a:r>
            <a:r>
              <a:rPr lang="es-MX"/>
              <a:t>(</a:t>
            </a:r>
            <a:r>
              <a:rPr lang="es-MX" err="1"/>
              <a:t>receive.getActualTCPPose</a:t>
            </a:r>
            <a:r>
              <a:rPr lang="es-MX"/>
              <a:t>()):</a:t>
            </a:r>
          </a:p>
          <a:p>
            <a:pPr marL="540000" indent="-285750">
              <a:buFont typeface="Courier New" panose="02070309020205020404" pitchFamily="49" charset="0"/>
              <a:buChar char="o"/>
            </a:pPr>
            <a:r>
              <a:rPr lang="es-MX"/>
              <a:t>Obtiene y muestra la posición actual del extremo del brazo del robot (TCP: Tool Center Point) en coordenadas cartesianas [x, y, z, </a:t>
            </a:r>
            <a:r>
              <a:rPr lang="es-MX" err="1"/>
              <a:t>rx</a:t>
            </a:r>
            <a:r>
              <a:rPr lang="es-MX"/>
              <a:t>, </a:t>
            </a:r>
            <a:r>
              <a:rPr lang="es-MX" err="1"/>
              <a:t>ry</a:t>
            </a:r>
            <a:r>
              <a:rPr lang="es-MX"/>
              <a:t>, </a:t>
            </a:r>
            <a:r>
              <a:rPr lang="es-MX" err="1"/>
              <a:t>rz</a:t>
            </a:r>
            <a:r>
              <a:rPr lang="es-MX"/>
              <a:t>].</a:t>
            </a:r>
          </a:p>
        </p:txBody>
      </p:sp>
      <p:sp>
        <p:nvSpPr>
          <p:cNvPr id="2" name="Google Shape;1524;p33">
            <a:hlinkClick r:id="rId2"/>
            <a:extLst>
              <a:ext uri="{FF2B5EF4-FFF2-40B4-BE49-F238E27FC236}">
                <a16:creationId xmlns:a16="http://schemas.microsoft.com/office/drawing/2014/main" id="{B6079DC8-C3FC-31F8-5A3B-2679290BE936}"/>
              </a:ext>
            </a:extLst>
          </p:cNvPr>
          <p:cNvSpPr txBox="1">
            <a:spLocks/>
          </p:cNvSpPr>
          <p:nvPr/>
        </p:nvSpPr>
        <p:spPr>
          <a:xfrm>
            <a:off x="588818" y="4139931"/>
            <a:ext cx="7966364" cy="590598"/>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endParaRPr lang="es-MX">
              <a:hlinkClick r:id="rId3">
                <a:extLst>
                  <a:ext uri="{A12FA001-AC4F-418D-AE19-62706E023703}">
                    <ahyp:hlinkClr xmlns:ahyp="http://schemas.microsoft.com/office/drawing/2018/hyperlinkcolor" val="tx"/>
                  </a:ext>
                </a:extLst>
              </a:hlinkClick>
            </a:endParaRPr>
          </a:p>
          <a:p>
            <a:r>
              <a:rPr lang="es-MX"/>
              <a:t>https://github.com/JPHAJP/UR5_SRUB_NURSE/blob/main/V1.0/Scripts/client.py</a:t>
            </a:r>
            <a:endParaRPr lang="en">
              <a:hlinkClick r:id="rId3">
                <a:extLst>
                  <a:ext uri="{A12FA001-AC4F-418D-AE19-62706E023703}">
                    <ahyp:hlinkClr xmlns:ahyp="http://schemas.microsoft.com/office/drawing/2018/hyperlinkcolor" val="tx"/>
                  </a:ext>
                </a:extLst>
              </a:hlinkClick>
            </a:endParaRPr>
          </a:p>
        </p:txBody>
      </p:sp>
      <p:pic>
        <p:nvPicPr>
          <p:cNvPr id="6" name="Imagen 5">
            <a:extLst>
              <a:ext uri="{FF2B5EF4-FFF2-40B4-BE49-F238E27FC236}">
                <a16:creationId xmlns:a16="http://schemas.microsoft.com/office/drawing/2014/main" id="{3BE763F9-A920-5F76-B63F-55D07C082BFF}"/>
              </a:ext>
            </a:extLst>
          </p:cNvPr>
          <p:cNvPicPr>
            <a:picLocks noChangeAspect="1"/>
          </p:cNvPicPr>
          <p:nvPr/>
        </p:nvPicPr>
        <p:blipFill>
          <a:blip r:embed="rId4"/>
          <a:stretch>
            <a:fillRect/>
          </a:stretch>
        </p:blipFill>
        <p:spPr>
          <a:xfrm>
            <a:off x="2663320" y="1532675"/>
            <a:ext cx="3801005" cy="1971950"/>
          </a:xfrm>
          <a:prstGeom prst="rect">
            <a:avLst/>
          </a:prstGeom>
        </p:spPr>
      </p:pic>
      <p:sp>
        <p:nvSpPr>
          <p:cNvPr id="7" name="CuadroTexto 6">
            <a:extLst>
              <a:ext uri="{FF2B5EF4-FFF2-40B4-BE49-F238E27FC236}">
                <a16:creationId xmlns:a16="http://schemas.microsoft.com/office/drawing/2014/main" id="{11B8C1C2-CEBC-33B6-61E4-109804EF9789}"/>
              </a:ext>
            </a:extLst>
          </p:cNvPr>
          <p:cNvSpPr txBox="1"/>
          <p:nvPr/>
        </p:nvSpPr>
        <p:spPr>
          <a:xfrm>
            <a:off x="726114" y="3580103"/>
            <a:ext cx="7675418" cy="523220"/>
          </a:xfrm>
          <a:prstGeom prst="rect">
            <a:avLst/>
          </a:prstGeom>
          <a:noFill/>
        </p:spPr>
        <p:txBody>
          <a:bodyPr wrap="square" rtlCol="0">
            <a:spAutoFit/>
          </a:bodyPr>
          <a:lstStyle/>
          <a:p>
            <a:r>
              <a:rPr lang="es-MX"/>
              <a:t>Esta librería permite movimientos síncronos y asíncronos para poder detenerlos o modificar el punto de destino cuando se le dio una orden.</a:t>
            </a:r>
          </a:p>
        </p:txBody>
      </p:sp>
      <p:sp>
        <p:nvSpPr>
          <p:cNvPr id="4" name="CuadroTexto 3">
            <a:extLst>
              <a:ext uri="{FF2B5EF4-FFF2-40B4-BE49-F238E27FC236}">
                <a16:creationId xmlns:a16="http://schemas.microsoft.com/office/drawing/2014/main" id="{E1894C53-1F6A-80CF-43F8-40FED3D78AD2}"/>
              </a:ext>
            </a:extLst>
          </p:cNvPr>
          <p:cNvSpPr txBox="1"/>
          <p:nvPr/>
        </p:nvSpPr>
        <p:spPr>
          <a:xfrm>
            <a:off x="726114" y="79134"/>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RTDE (Real-Time Data Exchange)</a:t>
            </a:r>
          </a:p>
        </p:txBody>
      </p:sp>
    </p:spTree>
    <p:extLst>
      <p:ext uri="{BB962C8B-B14F-4D97-AF65-F5344CB8AC3E}">
        <p14:creationId xmlns:p14="http://schemas.microsoft.com/office/powerpoint/2010/main" val="1474425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6B2B2-E6FC-1BCB-BEBB-00212718D607}"/>
            </a:ext>
          </a:extLst>
        </p:cNvPr>
        <p:cNvGrpSpPr/>
        <p:nvPr/>
      </p:nvGrpSpPr>
      <p:grpSpPr>
        <a:xfrm>
          <a:off x="0" y="0"/>
          <a:ext cx="0" cy="0"/>
          <a:chOff x="0" y="0"/>
          <a:chExt cx="0" cy="0"/>
        </a:xfrm>
      </p:grpSpPr>
      <p:sp>
        <p:nvSpPr>
          <p:cNvPr id="2" name="Google Shape;1524;p33">
            <a:hlinkClick r:id="rId2"/>
            <a:extLst>
              <a:ext uri="{FF2B5EF4-FFF2-40B4-BE49-F238E27FC236}">
                <a16:creationId xmlns:a16="http://schemas.microsoft.com/office/drawing/2014/main" id="{0EC2D4EC-DA05-87DF-AB37-693577CB0110}"/>
              </a:ext>
            </a:extLst>
          </p:cNvPr>
          <p:cNvSpPr txBox="1">
            <a:spLocks/>
          </p:cNvSpPr>
          <p:nvPr/>
        </p:nvSpPr>
        <p:spPr>
          <a:xfrm>
            <a:off x="1849582" y="3879273"/>
            <a:ext cx="5444836" cy="851256"/>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dirty="0">
                <a:hlinkClick r:id="rId2">
                  <a:extLst>
                    <a:ext uri="{A12FA001-AC4F-418D-AE19-62706E023703}">
                      <ahyp:hlinkClr xmlns:ahyp="http://schemas.microsoft.com/office/drawing/2018/hyperlinkcolor" val="tx"/>
                    </a:ext>
                  </a:extLst>
                </a:hlinkClick>
              </a:rPr>
              <a:t>Presione para seguir el vínculo</a:t>
            </a:r>
            <a:endParaRPr lang="es-MX" dirty="0">
              <a:hlinkClick r:id="rId3">
                <a:extLst>
                  <a:ext uri="{A12FA001-AC4F-418D-AE19-62706E023703}">
                    <ahyp:hlinkClr xmlns:ahyp="http://schemas.microsoft.com/office/drawing/2018/hyperlinkcolor" val="tx"/>
                  </a:ext>
                </a:extLst>
              </a:hlinkClick>
            </a:endParaRPr>
          </a:p>
          <a:p>
            <a:r>
              <a:rPr lang="es-MX" dirty="0"/>
              <a:t>https://github.com/JPHAJP/UR5_SRUB_NURSE/blob/main/V1.0/Scripts/saludar.py</a:t>
            </a:r>
            <a:endParaRPr lang="en" dirty="0">
              <a:hlinkClick r:id="rId3">
                <a:extLst>
                  <a:ext uri="{A12FA001-AC4F-418D-AE19-62706E023703}">
                    <ahyp:hlinkClr xmlns:ahyp="http://schemas.microsoft.com/office/drawing/2018/hyperlinkcolor" val="tx"/>
                  </a:ext>
                </a:extLst>
              </a:hlinkClick>
            </a:endParaRPr>
          </a:p>
        </p:txBody>
      </p:sp>
      <p:sp>
        <p:nvSpPr>
          <p:cNvPr id="7" name="CuadroTexto 6">
            <a:extLst>
              <a:ext uri="{FF2B5EF4-FFF2-40B4-BE49-F238E27FC236}">
                <a16:creationId xmlns:a16="http://schemas.microsoft.com/office/drawing/2014/main" id="{90F96B11-965F-C8A9-AC3B-3B43414521E7}"/>
              </a:ext>
            </a:extLst>
          </p:cNvPr>
          <p:cNvSpPr txBox="1"/>
          <p:nvPr/>
        </p:nvSpPr>
        <p:spPr>
          <a:xfrm>
            <a:off x="726114" y="602354"/>
            <a:ext cx="7675418" cy="2893100"/>
          </a:xfrm>
          <a:prstGeom prst="rect">
            <a:avLst/>
          </a:prstGeom>
          <a:noFill/>
        </p:spPr>
        <p:txBody>
          <a:bodyPr wrap="square" rtlCol="0">
            <a:spAutoFit/>
          </a:bodyPr>
          <a:lstStyle/>
          <a:p>
            <a:r>
              <a:rPr lang="es-MX" dirty="0"/>
              <a:t>Para poder utilizar el robot en esta configuración se deben de seguir los siguientes pasos:</a:t>
            </a:r>
          </a:p>
          <a:p>
            <a:pPr marL="285750" indent="-285750">
              <a:buFont typeface="Arial" panose="020B0604020202020204" pitchFamily="34" charset="0"/>
              <a:buChar char="•"/>
            </a:pPr>
            <a:r>
              <a:rPr lang="es-MX" dirty="0"/>
              <a:t>Asegurarse tener conexión al robot mediante cableado ethernet o equivalente.</a:t>
            </a:r>
          </a:p>
          <a:p>
            <a:pPr marL="285750" indent="-285750">
              <a:buFont typeface="Arial" panose="020B0604020202020204" pitchFamily="34" charset="0"/>
              <a:buChar char="•"/>
            </a:pPr>
            <a:r>
              <a:rPr lang="es-MX" dirty="0"/>
              <a:t>Establecer conexión IP estática (192.168.1.1) del robot (en configuración del robot; ver diapositiva de conexiones) y activar el control remoto.</a:t>
            </a:r>
          </a:p>
          <a:p>
            <a:pPr marL="285750" indent="-285750">
              <a:buFont typeface="Arial" panose="020B0604020202020204" pitchFamily="34" charset="0"/>
              <a:buChar char="•"/>
            </a:pPr>
            <a:r>
              <a:rPr lang="es-MX" dirty="0"/>
              <a:t>Asegurarse que en la pestaña de instalación se desactiven todos los módulos de comunicación (MODBUS, PROFINET, ETHERNET; no se activará la comunicación RTDE con estos módulos activados).</a:t>
            </a:r>
          </a:p>
          <a:p>
            <a:pPr marL="285750" indent="-285750">
              <a:buFont typeface="Arial" panose="020B0604020202020204" pitchFamily="34" charset="0"/>
              <a:buChar char="•"/>
            </a:pPr>
            <a:r>
              <a:rPr lang="es-MX" dirty="0"/>
              <a:t>En la computadora de control asegurarse de establecer una IP estática diferente a la del robot (192.168.1.2)</a:t>
            </a:r>
          </a:p>
          <a:p>
            <a:pPr marL="285750" indent="-285750">
              <a:buFont typeface="Arial" panose="020B0604020202020204" pitchFamily="34" charset="0"/>
              <a:buChar char="•"/>
            </a:pPr>
            <a:r>
              <a:rPr lang="es-MX" dirty="0"/>
              <a:t>Poner el robot en la pestaña de remoto e iniciarlo (el estado debe ser verde y decir “Stop”, si esta en running, detener el script con el botón stop).</a:t>
            </a:r>
          </a:p>
          <a:p>
            <a:pPr marL="285750" indent="-285750">
              <a:buFont typeface="Arial" panose="020B0604020202020204" pitchFamily="34" charset="0"/>
              <a:buChar char="•"/>
            </a:pPr>
            <a:r>
              <a:rPr lang="es-MX" dirty="0"/>
              <a:t>Inicializar el programa de prueba para verificar la conexión (El programa de prueba es saludar.py).</a:t>
            </a:r>
          </a:p>
        </p:txBody>
      </p:sp>
      <p:sp>
        <p:nvSpPr>
          <p:cNvPr id="4" name="CuadroTexto 3">
            <a:extLst>
              <a:ext uri="{FF2B5EF4-FFF2-40B4-BE49-F238E27FC236}">
                <a16:creationId xmlns:a16="http://schemas.microsoft.com/office/drawing/2014/main" id="{B7ABB1D1-7322-9054-15CD-CB2406EAE9CA}"/>
              </a:ext>
            </a:extLst>
          </p:cNvPr>
          <p:cNvSpPr txBox="1"/>
          <p:nvPr/>
        </p:nvSpPr>
        <p:spPr>
          <a:xfrm>
            <a:off x="726114" y="79134"/>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dirty="0">
                <a:solidFill>
                  <a:srgbClr val="2066B8"/>
                </a:solidFill>
                <a:latin typeface="+mj-lt"/>
              </a:rPr>
              <a:t>RTDE (Configuración)</a:t>
            </a:r>
          </a:p>
        </p:txBody>
      </p:sp>
    </p:spTree>
    <p:extLst>
      <p:ext uri="{BB962C8B-B14F-4D97-AF65-F5344CB8AC3E}">
        <p14:creationId xmlns:p14="http://schemas.microsoft.com/office/powerpoint/2010/main" val="213350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7D01C-D53F-A8C5-F097-93952D6F5C2E}"/>
            </a:ext>
          </a:extLst>
        </p:cNvPr>
        <p:cNvGrpSpPr/>
        <p:nvPr/>
      </p:nvGrpSpPr>
      <p:grpSpPr>
        <a:xfrm>
          <a:off x="0" y="0"/>
          <a:ext cx="0" cy="0"/>
          <a:chOff x="0" y="0"/>
          <a:chExt cx="0" cy="0"/>
        </a:xfrm>
      </p:grpSpPr>
      <p:sp>
        <p:nvSpPr>
          <p:cNvPr id="2" name="Google Shape;1524;p33">
            <a:hlinkClick r:id="rId2"/>
            <a:extLst>
              <a:ext uri="{FF2B5EF4-FFF2-40B4-BE49-F238E27FC236}">
                <a16:creationId xmlns:a16="http://schemas.microsoft.com/office/drawing/2014/main" id="{8FDE0E2E-B9FE-AB73-AC75-945E7DCEC2DF}"/>
              </a:ext>
            </a:extLst>
          </p:cNvPr>
          <p:cNvSpPr txBox="1">
            <a:spLocks/>
          </p:cNvSpPr>
          <p:nvPr/>
        </p:nvSpPr>
        <p:spPr>
          <a:xfrm>
            <a:off x="5538931" y="1778976"/>
            <a:ext cx="3075709" cy="1585547"/>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dirty="0">
                <a:hlinkClick r:id="rId2">
                  <a:extLst>
                    <a:ext uri="{A12FA001-AC4F-418D-AE19-62706E023703}">
                      <ahyp:hlinkClr xmlns:ahyp="http://schemas.microsoft.com/office/drawing/2018/hyperlinkcolor" val="tx"/>
                    </a:ext>
                  </a:extLst>
                </a:hlinkClick>
              </a:rPr>
              <a:t>Presione para seguir el vínculo</a:t>
            </a:r>
            <a:endParaRPr lang="es-MX" dirty="0">
              <a:hlinkClick r:id="rId3">
                <a:extLst>
                  <a:ext uri="{A12FA001-AC4F-418D-AE19-62706E023703}">
                    <ahyp:hlinkClr xmlns:ahyp="http://schemas.microsoft.com/office/drawing/2018/hyperlinkcolor" val="tx"/>
                  </a:ext>
                </a:extLst>
              </a:hlinkClick>
            </a:endParaRPr>
          </a:p>
          <a:p>
            <a:r>
              <a:rPr lang="es-MX" dirty="0"/>
              <a:t>https://github.com/JPHAJP/UR5_SRUB_NURSE/blob/main/V1.0/Scripts/saludar.py</a:t>
            </a:r>
            <a:endParaRPr lang="en" dirty="0">
              <a:hlinkClick r:id="rId3">
                <a:extLst>
                  <a:ext uri="{A12FA001-AC4F-418D-AE19-62706E023703}">
                    <ahyp:hlinkClr xmlns:ahyp="http://schemas.microsoft.com/office/drawing/2018/hyperlinkcolor" val="tx"/>
                  </a:ext>
                </a:extLst>
              </a:hlinkClick>
            </a:endParaRPr>
          </a:p>
        </p:txBody>
      </p:sp>
      <p:sp>
        <p:nvSpPr>
          <p:cNvPr id="4" name="CuadroTexto 3">
            <a:extLst>
              <a:ext uri="{FF2B5EF4-FFF2-40B4-BE49-F238E27FC236}">
                <a16:creationId xmlns:a16="http://schemas.microsoft.com/office/drawing/2014/main" id="{75800595-74A2-890C-490E-592E46319B74}"/>
              </a:ext>
            </a:extLst>
          </p:cNvPr>
          <p:cNvSpPr txBox="1"/>
          <p:nvPr/>
        </p:nvSpPr>
        <p:spPr>
          <a:xfrm>
            <a:off x="726114" y="79134"/>
            <a:ext cx="71017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dirty="0">
                <a:solidFill>
                  <a:srgbClr val="2066B8"/>
                </a:solidFill>
                <a:latin typeface="+mj-lt"/>
              </a:rPr>
              <a:t>RTDE (Ejemplo)</a:t>
            </a:r>
          </a:p>
        </p:txBody>
      </p:sp>
      <p:pic>
        <p:nvPicPr>
          <p:cNvPr id="5" name="Imagen 4">
            <a:extLst>
              <a:ext uri="{FF2B5EF4-FFF2-40B4-BE49-F238E27FC236}">
                <a16:creationId xmlns:a16="http://schemas.microsoft.com/office/drawing/2014/main" id="{014C833A-B6B1-9CE6-C47B-71F0DFCCF136}"/>
              </a:ext>
            </a:extLst>
          </p:cNvPr>
          <p:cNvPicPr>
            <a:picLocks noChangeAspect="1"/>
          </p:cNvPicPr>
          <p:nvPr/>
        </p:nvPicPr>
        <p:blipFill>
          <a:blip r:embed="rId4"/>
          <a:stretch>
            <a:fillRect/>
          </a:stretch>
        </p:blipFill>
        <p:spPr>
          <a:xfrm>
            <a:off x="607773" y="824604"/>
            <a:ext cx="4482256" cy="3224645"/>
          </a:xfrm>
          <a:prstGeom prst="rect">
            <a:avLst/>
          </a:prstGeom>
        </p:spPr>
      </p:pic>
      <p:pic>
        <p:nvPicPr>
          <p:cNvPr id="12" name="Imagen 11">
            <a:extLst>
              <a:ext uri="{FF2B5EF4-FFF2-40B4-BE49-F238E27FC236}">
                <a16:creationId xmlns:a16="http://schemas.microsoft.com/office/drawing/2014/main" id="{E67CE8D9-DC66-FBC2-A079-0135B1A19921}"/>
              </a:ext>
            </a:extLst>
          </p:cNvPr>
          <p:cNvPicPr>
            <a:picLocks noChangeAspect="1"/>
          </p:cNvPicPr>
          <p:nvPr/>
        </p:nvPicPr>
        <p:blipFill>
          <a:blip r:embed="rId5"/>
          <a:srcRect l="820"/>
          <a:stretch/>
        </p:blipFill>
        <p:spPr>
          <a:xfrm>
            <a:off x="607773" y="4049249"/>
            <a:ext cx="4482256" cy="362032"/>
          </a:xfrm>
          <a:prstGeom prst="rect">
            <a:avLst/>
          </a:prstGeom>
        </p:spPr>
      </p:pic>
      <p:sp>
        <p:nvSpPr>
          <p:cNvPr id="13" name="CuadroTexto 12">
            <a:extLst>
              <a:ext uri="{FF2B5EF4-FFF2-40B4-BE49-F238E27FC236}">
                <a16:creationId xmlns:a16="http://schemas.microsoft.com/office/drawing/2014/main" id="{FE5676DB-7444-6B2D-2062-2A431378EB69}"/>
              </a:ext>
            </a:extLst>
          </p:cNvPr>
          <p:cNvSpPr txBox="1"/>
          <p:nvPr/>
        </p:nvSpPr>
        <p:spPr>
          <a:xfrm>
            <a:off x="2452688" y="1008526"/>
            <a:ext cx="2587566" cy="261610"/>
          </a:xfrm>
          <a:prstGeom prst="rect">
            <a:avLst/>
          </a:prstGeom>
          <a:noFill/>
          <a:ln>
            <a:solidFill>
              <a:schemeClr val="tx1"/>
            </a:solidFill>
          </a:ln>
        </p:spPr>
        <p:txBody>
          <a:bodyPr wrap="square" rtlCol="0">
            <a:spAutoFit/>
          </a:bodyPr>
          <a:lstStyle/>
          <a:p>
            <a:r>
              <a:rPr lang="es-MX" sz="1100" dirty="0">
                <a:solidFill>
                  <a:schemeClr val="accent6"/>
                </a:solidFill>
              </a:rPr>
              <a:t>Asignación de dirección IP del robot.</a:t>
            </a:r>
          </a:p>
        </p:txBody>
      </p:sp>
      <p:cxnSp>
        <p:nvCxnSpPr>
          <p:cNvPr id="15" name="Conector recto de flecha 14">
            <a:extLst>
              <a:ext uri="{FF2B5EF4-FFF2-40B4-BE49-F238E27FC236}">
                <a16:creationId xmlns:a16="http://schemas.microsoft.com/office/drawing/2014/main" id="{F6F965E9-FD92-942F-A47B-21E046524F00}"/>
              </a:ext>
            </a:extLst>
          </p:cNvPr>
          <p:cNvCxnSpPr/>
          <p:nvPr/>
        </p:nvCxnSpPr>
        <p:spPr>
          <a:xfrm flipH="1">
            <a:off x="2171700" y="1143000"/>
            <a:ext cx="266700"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B7C50C0-6EFA-541B-7C0B-70678C572C88}"/>
              </a:ext>
            </a:extLst>
          </p:cNvPr>
          <p:cNvSpPr txBox="1"/>
          <p:nvPr/>
        </p:nvSpPr>
        <p:spPr>
          <a:xfrm>
            <a:off x="2305051" y="2112446"/>
            <a:ext cx="2735204" cy="600164"/>
          </a:xfrm>
          <a:prstGeom prst="rect">
            <a:avLst/>
          </a:prstGeom>
          <a:noFill/>
          <a:ln>
            <a:solidFill>
              <a:schemeClr val="tx1"/>
            </a:solidFill>
          </a:ln>
        </p:spPr>
        <p:txBody>
          <a:bodyPr wrap="square" rtlCol="0">
            <a:spAutoFit/>
          </a:bodyPr>
          <a:lstStyle/>
          <a:p>
            <a:r>
              <a:rPr lang="es-MX" sz="1100" dirty="0">
                <a:solidFill>
                  <a:schemeClr val="accent6"/>
                </a:solidFill>
              </a:rPr>
              <a:t>Lista de ángulos y conversión a radianes </a:t>
            </a:r>
          </a:p>
          <a:p>
            <a:r>
              <a:rPr lang="es-MX" sz="1100" dirty="0">
                <a:solidFill>
                  <a:schemeClr val="accent6"/>
                </a:solidFill>
              </a:rPr>
              <a:t>(ángulos dados como se ven en el </a:t>
            </a:r>
          </a:p>
          <a:p>
            <a:r>
              <a:rPr lang="es-MX" sz="1100" dirty="0" err="1">
                <a:solidFill>
                  <a:schemeClr val="accent6"/>
                </a:solidFill>
              </a:rPr>
              <a:t>Teach</a:t>
            </a:r>
            <a:r>
              <a:rPr lang="es-MX" sz="1100" dirty="0">
                <a:solidFill>
                  <a:schemeClr val="accent6"/>
                </a:solidFill>
              </a:rPr>
              <a:t> </a:t>
            </a:r>
            <a:r>
              <a:rPr lang="es-MX" sz="1100" dirty="0" err="1">
                <a:solidFill>
                  <a:schemeClr val="accent6"/>
                </a:solidFill>
              </a:rPr>
              <a:t>pendant</a:t>
            </a:r>
            <a:r>
              <a:rPr lang="es-MX" sz="1100" dirty="0">
                <a:solidFill>
                  <a:schemeClr val="accent6"/>
                </a:solidFill>
              </a:rPr>
              <a:t>).</a:t>
            </a:r>
          </a:p>
        </p:txBody>
      </p:sp>
      <p:sp>
        <p:nvSpPr>
          <p:cNvPr id="17" name="CuadroTexto 16">
            <a:extLst>
              <a:ext uri="{FF2B5EF4-FFF2-40B4-BE49-F238E27FC236}">
                <a16:creationId xmlns:a16="http://schemas.microsoft.com/office/drawing/2014/main" id="{FE4D062E-C8C0-52A2-3D93-A2EFD11B5D7C}"/>
              </a:ext>
            </a:extLst>
          </p:cNvPr>
          <p:cNvSpPr txBox="1"/>
          <p:nvPr/>
        </p:nvSpPr>
        <p:spPr>
          <a:xfrm>
            <a:off x="2300401" y="3451452"/>
            <a:ext cx="2739853" cy="261610"/>
          </a:xfrm>
          <a:prstGeom prst="rect">
            <a:avLst/>
          </a:prstGeom>
          <a:noFill/>
          <a:ln>
            <a:solidFill>
              <a:schemeClr val="tx1"/>
            </a:solidFill>
          </a:ln>
        </p:spPr>
        <p:txBody>
          <a:bodyPr wrap="square" rtlCol="0">
            <a:spAutoFit/>
          </a:bodyPr>
          <a:lstStyle/>
          <a:p>
            <a:r>
              <a:rPr lang="es-MX" sz="1100" dirty="0">
                <a:solidFill>
                  <a:schemeClr val="accent6"/>
                </a:solidFill>
              </a:rPr>
              <a:t>Ejemplos de comandos </a:t>
            </a:r>
            <a:r>
              <a:rPr lang="es-MX" sz="1100" dirty="0" err="1">
                <a:solidFill>
                  <a:schemeClr val="accent6"/>
                </a:solidFill>
              </a:rPr>
              <a:t>movel</a:t>
            </a:r>
            <a:r>
              <a:rPr lang="es-MX" sz="1100" dirty="0">
                <a:solidFill>
                  <a:schemeClr val="accent6"/>
                </a:solidFill>
              </a:rPr>
              <a:t> y </a:t>
            </a:r>
            <a:r>
              <a:rPr lang="es-MX" sz="1100" dirty="0" err="1">
                <a:solidFill>
                  <a:schemeClr val="accent6"/>
                </a:solidFill>
              </a:rPr>
              <a:t>movej</a:t>
            </a:r>
            <a:r>
              <a:rPr lang="es-MX" sz="1100" dirty="0">
                <a:solidFill>
                  <a:schemeClr val="accent6"/>
                </a:solidFill>
              </a:rPr>
              <a:t>.</a:t>
            </a:r>
          </a:p>
        </p:txBody>
      </p:sp>
    </p:spTree>
    <p:extLst>
      <p:ext uri="{BB962C8B-B14F-4D97-AF65-F5344CB8AC3E}">
        <p14:creationId xmlns:p14="http://schemas.microsoft.com/office/powerpoint/2010/main" val="522357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736249" y="1696336"/>
            <a:ext cx="7671502" cy="1277400"/>
          </a:xfrm>
          <a:prstGeom prst="rect">
            <a:avLst/>
          </a:prstGeom>
        </p:spPr>
        <p:txBody>
          <a:bodyPr spcFirstLastPara="1" wrap="square" lIns="91425" tIns="91425" rIns="91425" bIns="91425" anchor="ctr" anchorCtr="0">
            <a:noAutofit/>
          </a:bodyPr>
          <a:lstStyle/>
          <a:p>
            <a:r>
              <a:rPr lang="en">
                <a:latin typeface="+mj-lt"/>
              </a:rPr>
              <a:t>Conexiones físicas en UR5e</a:t>
            </a:r>
          </a:p>
        </p:txBody>
      </p:sp>
      <p:sp>
        <p:nvSpPr>
          <p:cNvPr id="2" name="Google Shape;1524;p33">
            <a:hlinkClick r:id="rId3"/>
            <a:extLst>
              <a:ext uri="{FF2B5EF4-FFF2-40B4-BE49-F238E27FC236}">
                <a16:creationId xmlns:a16="http://schemas.microsoft.com/office/drawing/2014/main" id="{8CE470F9-F130-E2E2-B8BA-890754533B86}"/>
              </a:ext>
            </a:extLst>
          </p:cNvPr>
          <p:cNvSpPr txBox="1">
            <a:spLocks/>
          </p:cNvSpPr>
          <p:nvPr/>
        </p:nvSpPr>
        <p:spPr>
          <a:xfrm>
            <a:off x="588818" y="3362035"/>
            <a:ext cx="7966364" cy="797879"/>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3">
                  <a:extLst>
                    <a:ext uri="{A12FA001-AC4F-418D-AE19-62706E023703}">
                      <ahyp:hlinkClr xmlns:ahyp="http://schemas.microsoft.com/office/drawing/2018/hyperlinkcolor" val="tx"/>
                    </a:ext>
                  </a:extLst>
                </a:hlinkClick>
              </a:rPr>
              <a:t>Presione para seguir el vínculo</a:t>
            </a:r>
            <a:endParaRPr lang="es-MX">
              <a:hlinkClick r:id="rId4">
                <a:extLst>
                  <a:ext uri="{A12FA001-AC4F-418D-AE19-62706E023703}">
                    <ahyp:hlinkClr xmlns:ahyp="http://schemas.microsoft.com/office/drawing/2018/hyperlinkcolor" val="tx"/>
                  </a:ext>
                </a:extLst>
              </a:hlinkClick>
            </a:endParaRPr>
          </a:p>
          <a:p>
            <a:r>
              <a:rPr lang="es-MX"/>
              <a:t>https://jorgensen.pl/uploads/offer/Robotics/UR/OEM_Control_Box_Installation_Guide_en_20190815.pdf</a:t>
            </a:r>
            <a:endParaRPr lang="en">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979402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531629" y="276225"/>
            <a:ext cx="5756642" cy="714495"/>
          </a:xfrm>
          <a:prstGeom prst="rect">
            <a:avLst/>
          </a:prstGeom>
        </p:spPr>
        <p:txBody>
          <a:bodyPr spcFirstLastPara="1" wrap="square" lIns="91425" tIns="91425" rIns="91425" bIns="91425" anchor="b" anchorCtr="0">
            <a:noAutofit/>
          </a:bodyPr>
          <a:lstStyle/>
          <a:p>
            <a:r>
              <a:rPr lang="en" sz="2800">
                <a:latin typeface="+mj-lt"/>
              </a:rPr>
              <a:t>La automatización</a:t>
            </a:r>
            <a:endParaRPr lang="en" sz="2800">
              <a:solidFill>
                <a:srgbClr val="000000"/>
              </a:solidFill>
              <a:latin typeface="+mj-lt"/>
            </a:endParaRPr>
          </a:p>
        </p:txBody>
      </p:sp>
      <p:sp>
        <p:nvSpPr>
          <p:cNvPr id="1530" name="Google Shape;1530;p34"/>
          <p:cNvSpPr txBox="1">
            <a:spLocks noGrp="1"/>
          </p:cNvSpPr>
          <p:nvPr>
            <p:ph type="body" idx="4294967295"/>
          </p:nvPr>
        </p:nvSpPr>
        <p:spPr>
          <a:xfrm>
            <a:off x="1836374" y="1217462"/>
            <a:ext cx="6249298" cy="3591046"/>
          </a:xfrm>
          <a:prstGeom prst="rect">
            <a:avLst/>
          </a:prstGeom>
        </p:spPr>
        <p:txBody>
          <a:bodyPr spcFirstLastPara="1" wrap="square" lIns="91425" tIns="91425" rIns="91425" bIns="91425" anchor="t" anchorCtr="0">
            <a:noAutofit/>
          </a:bodyPr>
          <a:lstStyle/>
          <a:p>
            <a:r>
              <a:rPr lang="es-419" sz="2000" b="1">
                <a:solidFill>
                  <a:schemeClr val="bg1"/>
                </a:solidFill>
                <a:latin typeface="+mj-lt"/>
              </a:rPr>
              <a:t>Automatización en la cirugía</a:t>
            </a:r>
            <a:r>
              <a:rPr lang="es-419" sz="2000">
                <a:solidFill>
                  <a:schemeClr val="bg1"/>
                </a:solidFill>
                <a:latin typeface="+mj-lt"/>
              </a:rPr>
              <a:t>: </a:t>
            </a:r>
            <a:r>
              <a:rPr lang="es-419" sz="2000">
                <a:solidFill>
                  <a:schemeClr val="bg1"/>
                </a:solidFill>
                <a:latin typeface="+mj-lt"/>
                <a:cs typeface="Arial"/>
              </a:rPr>
              <a:t>El UR-5e puede encargarse del manejo y la entrega de instrumentos quirúrgicos, asegurando que estén siempre a mano cuando los necesite el </a:t>
            </a:r>
            <a:r>
              <a:rPr lang="es-419" sz="2000">
                <a:solidFill>
                  <a:schemeClr val="bg1"/>
                </a:solidFill>
                <a:latin typeface="+mj-lt"/>
              </a:rPr>
              <a:t>cirujano</a:t>
            </a:r>
            <a:r>
              <a:rPr lang="es-419" sz="2000">
                <a:solidFill>
                  <a:schemeClr val="bg1"/>
                </a:solidFill>
                <a:latin typeface="+mj-lt"/>
                <a:cs typeface="Arial"/>
              </a:rPr>
              <a:t>.</a:t>
            </a:r>
            <a:endParaRPr lang="es-ES" sz="2000">
              <a:solidFill>
                <a:schemeClr val="bg1"/>
              </a:solidFill>
              <a:latin typeface="+mj-lt"/>
            </a:endParaRPr>
          </a:p>
          <a:p>
            <a:r>
              <a:rPr lang="es-419" sz="2000" b="1">
                <a:solidFill>
                  <a:schemeClr val="bg1"/>
                </a:solidFill>
                <a:latin typeface="+mj-lt"/>
              </a:rPr>
              <a:t>Fluidez en la intervención</a:t>
            </a:r>
            <a:r>
              <a:rPr lang="es-419" sz="2000">
                <a:solidFill>
                  <a:schemeClr val="bg1"/>
                </a:solidFill>
                <a:latin typeface="+mj-lt"/>
              </a:rPr>
              <a:t>: Esto no solo aumenta la eficacia del procedimiento, sino que también mejora la experiencia del paciente al reducir los tiempos quirúrgicos y potenciar la seguridad en la sala de operaciones.</a:t>
            </a:r>
          </a:p>
          <a:p>
            <a:pPr marL="285750" indent="-285750"/>
            <a:endParaRPr lang="es-419" sz="2000">
              <a:solidFill>
                <a:schemeClr val="bg1"/>
              </a:solidFill>
              <a:latin typeface="+mj-lt"/>
              <a:cs typeface="Arial"/>
            </a:endParaRPr>
          </a:p>
          <a:p>
            <a:pPr marL="0" indent="0">
              <a:buNone/>
            </a:pPr>
            <a:endParaRPr lang="en" sz="2000">
              <a:latin typeface="+mj-lt"/>
            </a:endParaRPr>
          </a:p>
        </p:txBody>
      </p:sp>
      <p:pic>
        <p:nvPicPr>
          <p:cNvPr id="3" name="Imagen 2" descr="Imagen que contiene interior, tabla, computadora, escritorio&#10;&#10;Descripción generada automáticamente">
            <a:extLst>
              <a:ext uri="{FF2B5EF4-FFF2-40B4-BE49-F238E27FC236}">
                <a16:creationId xmlns:a16="http://schemas.microsoft.com/office/drawing/2014/main" id="{8498AEEF-2121-062E-4222-DD4F112EB335}"/>
              </a:ext>
            </a:extLst>
          </p:cNvPr>
          <p:cNvPicPr>
            <a:picLocks noChangeAspect="1"/>
          </p:cNvPicPr>
          <p:nvPr/>
        </p:nvPicPr>
        <p:blipFill>
          <a:blip r:embed="rId3"/>
          <a:stretch>
            <a:fillRect/>
          </a:stretch>
        </p:blipFill>
        <p:spPr>
          <a:xfrm>
            <a:off x="1007" y="1110650"/>
            <a:ext cx="1938930" cy="3666227"/>
          </a:xfrm>
          <a:prstGeom prst="rect">
            <a:avLst/>
          </a:prstGeom>
        </p:spPr>
      </p:pic>
    </p:spTree>
    <p:extLst>
      <p:ext uri="{BB962C8B-B14F-4D97-AF65-F5344CB8AC3E}">
        <p14:creationId xmlns:p14="http://schemas.microsoft.com/office/powerpoint/2010/main" val="2577237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B0E3E-3987-1224-27E4-FE580EA88A8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0CC8FEB-B0F5-8913-CC27-06BCDF8768A5}"/>
              </a:ext>
            </a:extLst>
          </p:cNvPr>
          <p:cNvSpPr txBox="1"/>
          <p:nvPr/>
        </p:nvSpPr>
        <p:spPr>
          <a:xfrm>
            <a:off x="457289" y="922"/>
            <a:ext cx="83334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Descripción de Inputs y Outputs del Sistema con el Robot UR5e</a:t>
            </a:r>
            <a:endParaRPr lang="en-US" b="1">
              <a:solidFill>
                <a:srgbClr val="2066B8"/>
              </a:solidFill>
              <a:latin typeface="+mj-lt"/>
            </a:endParaRPr>
          </a:p>
        </p:txBody>
      </p:sp>
      <p:sp>
        <p:nvSpPr>
          <p:cNvPr id="6" name="CuadroTexto 5">
            <a:extLst>
              <a:ext uri="{FF2B5EF4-FFF2-40B4-BE49-F238E27FC236}">
                <a16:creationId xmlns:a16="http://schemas.microsoft.com/office/drawing/2014/main" id="{52490EEA-4D79-01D2-8E58-C4AF62E52123}"/>
              </a:ext>
            </a:extLst>
          </p:cNvPr>
          <p:cNvSpPr txBox="1"/>
          <p:nvPr/>
        </p:nvSpPr>
        <p:spPr>
          <a:xfrm>
            <a:off x="508344" y="1101430"/>
            <a:ext cx="8635656"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b="1"/>
              <a:t>Hardware Conectado</a:t>
            </a:r>
          </a:p>
          <a:p>
            <a:pPr marL="342900" indent="-342900">
              <a:buFont typeface="+mj-lt"/>
              <a:buAutoNum type="arabicPeriod"/>
            </a:pPr>
            <a:r>
              <a:rPr lang="es-MX" i="1"/>
              <a:t>Electroimán:</a:t>
            </a:r>
          </a:p>
          <a:p>
            <a:r>
              <a:rPr lang="es-MX"/>
              <a:t>Propósito: Permite sujetar objetos ferromagnéticos desde el TCP.</a:t>
            </a:r>
          </a:p>
          <a:p>
            <a:r>
              <a:rPr lang="es-MX"/>
              <a:t>Conexión:</a:t>
            </a:r>
          </a:p>
          <a:p>
            <a:pPr marL="285750" indent="-285750">
              <a:buFont typeface="Arial" panose="020B0604020202020204" pitchFamily="34" charset="0"/>
              <a:buChar char="•"/>
            </a:pPr>
            <a:r>
              <a:rPr lang="es-MX"/>
              <a:t>Alimentado por un circuito de potencia de 24VDC.</a:t>
            </a:r>
          </a:p>
          <a:p>
            <a:pPr marL="285750" indent="-285750">
              <a:buFont typeface="Arial" panose="020B0604020202020204" pitchFamily="34" charset="0"/>
              <a:buChar char="•"/>
            </a:pPr>
            <a:r>
              <a:rPr lang="es-MX"/>
              <a:t>Controlado por un relevador que actúa como intermediario entre el robot y el electroimán.</a:t>
            </a:r>
          </a:p>
          <a:p>
            <a:pPr marL="285750" indent="-285750">
              <a:buFont typeface="Arial" panose="020B0604020202020204" pitchFamily="34" charset="0"/>
              <a:buChar char="•"/>
            </a:pPr>
            <a:r>
              <a:rPr lang="es-MX"/>
              <a:t>Activación/desactivación gestionada por las salidas digitales del UR5e (I/O), asegurando aislamiento eléctrico y evitando sobrepasar la corriente.</a:t>
            </a:r>
          </a:p>
          <a:p>
            <a:endParaRPr lang="es-MX"/>
          </a:p>
          <a:p>
            <a:pPr marL="342900" indent="-342900">
              <a:buFont typeface="+mj-lt"/>
              <a:buAutoNum type="arabicPeriod" startAt="2"/>
            </a:pPr>
            <a:r>
              <a:rPr lang="es-MX" i="1"/>
              <a:t>Final de Carrera:</a:t>
            </a:r>
          </a:p>
          <a:p>
            <a:r>
              <a:rPr lang="es-MX"/>
              <a:t>Propósito: Detecta contacto físico del TCP con una superficie u objeto.</a:t>
            </a:r>
          </a:p>
          <a:p>
            <a:r>
              <a:rPr lang="es-MX"/>
              <a:t>Conexión:</a:t>
            </a:r>
          </a:p>
          <a:p>
            <a:pPr marL="285750" indent="-285750">
              <a:buFont typeface="Arial" panose="020B0604020202020204" pitchFamily="34" charset="0"/>
              <a:buChar char="•"/>
            </a:pPr>
            <a:r>
              <a:rPr lang="es-MX"/>
              <a:t>Montado en la punta del TCP junto con el electroimán.</a:t>
            </a:r>
          </a:p>
          <a:p>
            <a:pPr marL="285750" indent="-285750">
              <a:buFont typeface="Arial" panose="020B0604020202020204" pitchFamily="34" charset="0"/>
              <a:buChar char="•"/>
            </a:pPr>
            <a:r>
              <a:rPr lang="es-MX"/>
              <a:t>Se acciona mediante un resorte cuando se presiona.</a:t>
            </a:r>
          </a:p>
          <a:p>
            <a:pPr marL="285750" indent="-285750">
              <a:buFont typeface="Arial" panose="020B0604020202020204" pitchFamily="34" charset="0"/>
              <a:buChar char="•"/>
            </a:pPr>
            <a:r>
              <a:rPr lang="es-MX"/>
              <a:t>Conectado a las entradas digitales del UR5e (I/O) para enviar señales al controlador del robot.</a:t>
            </a:r>
            <a:endParaRPr lang="es-ES"/>
          </a:p>
        </p:txBody>
      </p:sp>
    </p:spTree>
    <p:extLst>
      <p:ext uri="{BB962C8B-B14F-4D97-AF65-F5344CB8AC3E}">
        <p14:creationId xmlns:p14="http://schemas.microsoft.com/office/powerpoint/2010/main" val="3532488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71779-BE7F-6C22-2C3B-EBDB9D5D46E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6F2E476-7C34-8584-B8D8-3280D6D42C20}"/>
              </a:ext>
            </a:extLst>
          </p:cNvPr>
          <p:cNvSpPr txBox="1"/>
          <p:nvPr/>
        </p:nvSpPr>
        <p:spPr>
          <a:xfrm>
            <a:off x="464216" y="7853"/>
            <a:ext cx="83334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Descripción de Inputs y Outputs del Sistema con el Robot UR5e</a:t>
            </a:r>
            <a:endParaRPr lang="en-US" b="1">
              <a:solidFill>
                <a:srgbClr val="2066B8"/>
              </a:solidFill>
              <a:latin typeface="+mj-lt"/>
            </a:endParaRPr>
          </a:p>
        </p:txBody>
      </p:sp>
      <p:pic>
        <p:nvPicPr>
          <p:cNvPr id="5" name="Imagen 4">
            <a:extLst>
              <a:ext uri="{FF2B5EF4-FFF2-40B4-BE49-F238E27FC236}">
                <a16:creationId xmlns:a16="http://schemas.microsoft.com/office/drawing/2014/main" id="{F56621A7-1E04-D18C-239B-FDA601A48288}"/>
              </a:ext>
            </a:extLst>
          </p:cNvPr>
          <p:cNvPicPr>
            <a:picLocks noChangeAspect="1"/>
          </p:cNvPicPr>
          <p:nvPr/>
        </p:nvPicPr>
        <p:blipFill>
          <a:blip r:embed="rId2"/>
          <a:srcRect t="7854"/>
          <a:stretch/>
        </p:blipFill>
        <p:spPr>
          <a:xfrm>
            <a:off x="3302171" y="2703368"/>
            <a:ext cx="2539657" cy="1755141"/>
          </a:xfrm>
          <a:prstGeom prst="rect">
            <a:avLst/>
          </a:prstGeom>
        </p:spPr>
      </p:pic>
      <p:sp>
        <p:nvSpPr>
          <p:cNvPr id="6" name="CuadroTexto 5">
            <a:extLst>
              <a:ext uri="{FF2B5EF4-FFF2-40B4-BE49-F238E27FC236}">
                <a16:creationId xmlns:a16="http://schemas.microsoft.com/office/drawing/2014/main" id="{359DED6C-AB18-8086-F524-D8C15BB5D2B9}"/>
              </a:ext>
            </a:extLst>
          </p:cNvPr>
          <p:cNvSpPr txBox="1"/>
          <p:nvPr/>
        </p:nvSpPr>
        <p:spPr>
          <a:xfrm>
            <a:off x="508343" y="1109286"/>
            <a:ext cx="823131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startAt="3"/>
            </a:pPr>
            <a:r>
              <a:rPr lang="es-MX" i="1"/>
              <a:t>Cámara Intel </a:t>
            </a:r>
            <a:r>
              <a:rPr lang="es-MX" i="1" err="1"/>
              <a:t>RealSense</a:t>
            </a:r>
            <a:r>
              <a:rPr lang="es-MX" i="1"/>
              <a:t>:</a:t>
            </a:r>
          </a:p>
          <a:p>
            <a:r>
              <a:rPr lang="es-MX"/>
              <a:t>Propósito: Captura imágenes o nubes de puntos para aplicaciones de visión computacional.</a:t>
            </a:r>
          </a:p>
          <a:p>
            <a:r>
              <a:rPr lang="es-MX"/>
              <a:t>Conexión:</a:t>
            </a:r>
          </a:p>
          <a:p>
            <a:pPr marL="285750" indent="-285750">
              <a:buFont typeface="Arial" panose="020B0604020202020204" pitchFamily="34" charset="0"/>
              <a:buChar char="•"/>
            </a:pPr>
            <a:r>
              <a:rPr lang="es-MX"/>
              <a:t>Físicamente montada en el TCP del UR5e.</a:t>
            </a:r>
          </a:p>
          <a:p>
            <a:pPr marL="285750" indent="-285750">
              <a:buFont typeface="Arial" panose="020B0604020202020204" pitchFamily="34" charset="0"/>
              <a:buChar char="•"/>
            </a:pPr>
            <a:r>
              <a:rPr lang="es-MX"/>
              <a:t>Conectada directamente a la computadora de control mediante USB.</a:t>
            </a:r>
          </a:p>
          <a:p>
            <a:pPr marL="285750" indent="-285750">
              <a:buFont typeface="Arial" panose="020B0604020202020204" pitchFamily="34" charset="0"/>
              <a:buChar char="•"/>
            </a:pPr>
            <a:r>
              <a:rPr lang="es-MX"/>
              <a:t>Gestionada desde Python para análisis de visión independiente del controlador del robot.</a:t>
            </a:r>
            <a:endParaRPr lang="es-ES"/>
          </a:p>
        </p:txBody>
      </p:sp>
      <p:sp>
        <p:nvSpPr>
          <p:cNvPr id="9" name="CuadroTexto 8">
            <a:extLst>
              <a:ext uri="{FF2B5EF4-FFF2-40B4-BE49-F238E27FC236}">
                <a16:creationId xmlns:a16="http://schemas.microsoft.com/office/drawing/2014/main" id="{2AD69676-B310-2BBD-CFE5-E864CF61D5CB}"/>
              </a:ext>
            </a:extLst>
          </p:cNvPr>
          <p:cNvSpPr txBox="1"/>
          <p:nvPr/>
        </p:nvSpPr>
        <p:spPr>
          <a:xfrm>
            <a:off x="3642404" y="4458509"/>
            <a:ext cx="18591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err="1"/>
              <a:t>Gripper</a:t>
            </a:r>
            <a:r>
              <a:rPr lang="es-ES" b="1"/>
              <a:t> desarmado</a:t>
            </a:r>
          </a:p>
        </p:txBody>
      </p:sp>
    </p:spTree>
    <p:extLst>
      <p:ext uri="{BB962C8B-B14F-4D97-AF65-F5344CB8AC3E}">
        <p14:creationId xmlns:p14="http://schemas.microsoft.com/office/powerpoint/2010/main" val="976418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457289" y="0"/>
            <a:ext cx="35734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Inputs/Outputs</a:t>
            </a:r>
            <a:endParaRPr lang="es-ES" sz="2800"/>
          </a:p>
          <a:p>
            <a:endParaRPr lang="en-US" b="1">
              <a:solidFill>
                <a:srgbClr val="2066B8"/>
              </a:solidFill>
              <a:latin typeface="+mj-lt"/>
            </a:endParaRPr>
          </a:p>
        </p:txBody>
      </p:sp>
      <p:sp>
        <p:nvSpPr>
          <p:cNvPr id="6" name="CuadroTexto 5">
            <a:extLst>
              <a:ext uri="{FF2B5EF4-FFF2-40B4-BE49-F238E27FC236}">
                <a16:creationId xmlns:a16="http://schemas.microsoft.com/office/drawing/2014/main" id="{4A9AA8B0-8A28-858A-BB22-D548ABBFD60F}"/>
              </a:ext>
            </a:extLst>
          </p:cNvPr>
          <p:cNvSpPr txBox="1"/>
          <p:nvPr/>
        </p:nvSpPr>
        <p:spPr>
          <a:xfrm>
            <a:off x="457288" y="2089784"/>
            <a:ext cx="816217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i="1" u="sng"/>
              <a:t>Safety (Paro de emergencia):</a:t>
            </a:r>
          </a:p>
          <a:p>
            <a:pPr marL="285750" indent="-285750">
              <a:buFont typeface="Arial" panose="020B0604020202020204" pitchFamily="34" charset="0"/>
              <a:buChar char="•"/>
            </a:pPr>
            <a:r>
              <a:rPr lang="es-MX"/>
              <a:t>Pines SI0, SI1, EI0, EI1 están diseñados para integrar dispositivos de seguridad externos, como botones de parada de emergencia o cortinas de seguridad.</a:t>
            </a:r>
          </a:p>
          <a:p>
            <a:pPr marL="285750" indent="-285750">
              <a:buFont typeface="Arial" panose="020B0604020202020204" pitchFamily="34" charset="0"/>
              <a:buChar char="•"/>
            </a:pPr>
            <a:r>
              <a:rPr lang="es-MX"/>
              <a:t>Estas entradas aseguran que el sistema pueda detenerse de manera segura cuando sea necesario.</a:t>
            </a:r>
          </a:p>
          <a:p>
            <a:r>
              <a:rPr lang="es-MX" i="1" u="sng"/>
              <a:t>Remote (Arranque remoto):</a:t>
            </a:r>
          </a:p>
          <a:p>
            <a:pPr marL="285750" indent="-285750">
              <a:buFont typeface="Arial" panose="020B0604020202020204" pitchFamily="34" charset="0"/>
              <a:buChar char="•"/>
            </a:pPr>
            <a:r>
              <a:rPr lang="es-MX"/>
              <a:t>Pines de 12V, GND, ON y OFF.</a:t>
            </a:r>
          </a:p>
          <a:p>
            <a:pPr marL="285750" indent="-285750">
              <a:buFont typeface="Arial" panose="020B0604020202020204" pitchFamily="34" charset="0"/>
              <a:buChar char="•"/>
            </a:pPr>
            <a:r>
              <a:rPr lang="es-MX"/>
              <a:t>Permiten encender o apagar el controlador de manera remota mediante un circuito externo.</a:t>
            </a:r>
          </a:p>
          <a:p>
            <a:r>
              <a:rPr lang="es-MX" i="1" u="sng" err="1"/>
              <a:t>Power</a:t>
            </a:r>
            <a:r>
              <a:rPr lang="es-MX" i="1" u="sng"/>
              <a:t> (Alimentación):</a:t>
            </a:r>
          </a:p>
          <a:p>
            <a:pPr marL="285750" indent="-285750">
              <a:buFont typeface="Arial" panose="020B0604020202020204" pitchFamily="34" charset="0"/>
              <a:buChar char="•"/>
            </a:pPr>
            <a:r>
              <a:rPr lang="es-MX"/>
              <a:t>Pines de 24V y GND.</a:t>
            </a:r>
          </a:p>
          <a:p>
            <a:pPr marL="285750" indent="-285750">
              <a:buFont typeface="Arial" panose="020B0604020202020204" pitchFamily="34" charset="0"/>
              <a:buChar char="•"/>
            </a:pPr>
            <a:r>
              <a:rPr lang="es-MX"/>
              <a:t>Proporcionan energía para dispositivos externos conectados a los pines de I/O.</a:t>
            </a:r>
          </a:p>
        </p:txBody>
      </p:sp>
      <p:pic>
        <p:nvPicPr>
          <p:cNvPr id="2" name="Picture 2">
            <a:extLst>
              <a:ext uri="{FF2B5EF4-FFF2-40B4-BE49-F238E27FC236}">
                <a16:creationId xmlns:a16="http://schemas.microsoft.com/office/drawing/2014/main" id="{B4832620-2120-00CE-BE15-AEA60BBC6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535" y="249689"/>
            <a:ext cx="4522819" cy="115553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26F8C1D3-4881-553A-C8F3-B9E097457655}"/>
              </a:ext>
            </a:extLst>
          </p:cNvPr>
          <p:cNvSpPr txBox="1"/>
          <p:nvPr/>
        </p:nvSpPr>
        <p:spPr>
          <a:xfrm>
            <a:off x="457289" y="1135677"/>
            <a:ext cx="7814707" cy="954107"/>
          </a:xfrm>
          <a:prstGeom prst="rect">
            <a:avLst/>
          </a:prstGeom>
          <a:noFill/>
        </p:spPr>
        <p:txBody>
          <a:bodyPr wrap="square">
            <a:spAutoFit/>
          </a:bodyPr>
          <a:lstStyle/>
          <a:p>
            <a:r>
              <a:rPr lang="es-MX"/>
              <a:t>Descripción del diagrama de I/O del UR5e</a:t>
            </a:r>
          </a:p>
          <a:p>
            <a:r>
              <a:rPr lang="es-MX"/>
              <a:t>El diagrama muestra las entradas y salidas disponibles en el controlador del robot UR5e. A continuación, se detalla cada sección y su uso, tanto desde el </a:t>
            </a:r>
            <a:r>
              <a:rPr lang="es-MX" err="1"/>
              <a:t>Teach</a:t>
            </a:r>
            <a:r>
              <a:rPr lang="es-MX"/>
              <a:t> </a:t>
            </a:r>
            <a:r>
              <a:rPr lang="es-MX" err="1"/>
              <a:t>Pendant</a:t>
            </a:r>
            <a:r>
              <a:rPr lang="es-MX"/>
              <a:t> como desde una conexión remota con </a:t>
            </a:r>
            <a:r>
              <a:rPr lang="es-MX" err="1"/>
              <a:t>ur_rtde</a:t>
            </a:r>
            <a:r>
              <a:rPr lang="es-MX"/>
              <a:t>:</a:t>
            </a:r>
          </a:p>
        </p:txBody>
      </p:sp>
    </p:spTree>
    <p:extLst>
      <p:ext uri="{BB962C8B-B14F-4D97-AF65-F5344CB8AC3E}">
        <p14:creationId xmlns:p14="http://schemas.microsoft.com/office/powerpoint/2010/main" val="4117508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02064-EE93-AF3A-0215-0A4643CD955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9E9D8E1-63F3-46E1-4C97-217AEFBC96FF}"/>
              </a:ext>
            </a:extLst>
          </p:cNvPr>
          <p:cNvSpPr txBox="1"/>
          <p:nvPr/>
        </p:nvSpPr>
        <p:spPr>
          <a:xfrm>
            <a:off x="457289" y="0"/>
            <a:ext cx="35734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Inputs/Outputs</a:t>
            </a:r>
            <a:endParaRPr lang="es-ES" sz="2800"/>
          </a:p>
          <a:p>
            <a:endParaRPr lang="en-US" b="1">
              <a:solidFill>
                <a:srgbClr val="2066B8"/>
              </a:solidFill>
              <a:latin typeface="+mj-lt"/>
            </a:endParaRPr>
          </a:p>
        </p:txBody>
      </p:sp>
      <p:sp>
        <p:nvSpPr>
          <p:cNvPr id="6" name="CuadroTexto 5">
            <a:extLst>
              <a:ext uri="{FF2B5EF4-FFF2-40B4-BE49-F238E27FC236}">
                <a16:creationId xmlns:a16="http://schemas.microsoft.com/office/drawing/2014/main" id="{AA9B4F20-8E17-D38F-9557-6B652A874E18}"/>
              </a:ext>
            </a:extLst>
          </p:cNvPr>
          <p:cNvSpPr txBox="1"/>
          <p:nvPr/>
        </p:nvSpPr>
        <p:spPr>
          <a:xfrm>
            <a:off x="490914" y="828009"/>
            <a:ext cx="816217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i="1" u="sng"/>
              <a:t>Entradas configurables (CI0-CI7):</a:t>
            </a:r>
          </a:p>
          <a:p>
            <a:pPr marL="285750" indent="-285750">
              <a:buFont typeface="Arial" panose="020B0604020202020204" pitchFamily="34" charset="0"/>
              <a:buChar char="•"/>
            </a:pPr>
            <a:r>
              <a:rPr lang="es-MX"/>
              <a:t>Pines que reciben señales digitales de dispositivos externos, como sensores.</a:t>
            </a:r>
          </a:p>
          <a:p>
            <a:pPr marL="285750" indent="-285750">
              <a:buFont typeface="Arial" panose="020B0604020202020204" pitchFamily="34" charset="0"/>
              <a:buChar char="•"/>
            </a:pPr>
            <a:r>
              <a:rPr lang="es-MX"/>
              <a:t>Pueden configurarse desde el </a:t>
            </a:r>
            <a:r>
              <a:rPr lang="es-MX" err="1"/>
              <a:t>Teach</a:t>
            </a:r>
            <a:r>
              <a:rPr lang="es-MX"/>
              <a:t> </a:t>
            </a:r>
            <a:r>
              <a:rPr lang="es-MX" err="1"/>
              <a:t>Pendant</a:t>
            </a:r>
            <a:r>
              <a:rPr lang="es-MX"/>
              <a:t> para diferentes propósitos.</a:t>
            </a:r>
          </a:p>
          <a:p>
            <a:r>
              <a:rPr lang="es-MX" i="1" u="sng"/>
              <a:t>Salidas configurables (CO0-CO7):</a:t>
            </a:r>
          </a:p>
          <a:p>
            <a:pPr marL="285750" indent="-285750">
              <a:buFont typeface="Arial" panose="020B0604020202020204" pitchFamily="34" charset="0"/>
              <a:buChar char="•"/>
            </a:pPr>
            <a:r>
              <a:rPr lang="es-MX"/>
              <a:t>Pines que envían señales digitales a dispositivos externos, como relevadores o luces indicadoras.</a:t>
            </a:r>
          </a:p>
          <a:p>
            <a:pPr marL="285750" indent="-285750">
              <a:buFont typeface="Arial" panose="020B0604020202020204" pitchFamily="34" charset="0"/>
              <a:buChar char="•"/>
            </a:pPr>
            <a:r>
              <a:rPr lang="es-MX"/>
              <a:t>Configurables desde el </a:t>
            </a:r>
            <a:r>
              <a:rPr lang="es-MX" err="1"/>
              <a:t>Teach</a:t>
            </a:r>
            <a:r>
              <a:rPr lang="es-MX"/>
              <a:t> </a:t>
            </a:r>
            <a:r>
              <a:rPr lang="es-MX" err="1"/>
              <a:t>Pendant</a:t>
            </a:r>
            <a:r>
              <a:rPr lang="es-MX"/>
              <a:t> o por software.</a:t>
            </a:r>
          </a:p>
          <a:p>
            <a:r>
              <a:rPr lang="es-MX" i="1" u="sng"/>
              <a:t>Digital Inputs/Outputs (Entradas y salidas digitales):</a:t>
            </a:r>
          </a:p>
          <a:p>
            <a:pPr marL="285750" indent="-285750">
              <a:buFont typeface="Arial" panose="020B0604020202020204" pitchFamily="34" charset="0"/>
              <a:buChar char="•"/>
            </a:pPr>
            <a:r>
              <a:rPr lang="es-MX"/>
              <a:t>Entradas digitales (DI0-DI17): Reciben señales de dispositivos externos (contactos, finales de carrera, etc.). </a:t>
            </a:r>
          </a:p>
          <a:p>
            <a:pPr marL="285750" indent="-285750">
              <a:buFont typeface="Arial" panose="020B0604020202020204" pitchFamily="34" charset="0"/>
              <a:buChar char="•"/>
            </a:pPr>
            <a:r>
              <a:rPr lang="es-MX"/>
              <a:t>Salidas digitales (DO0-DO7): Envían señales de control de 24V o 0V a actuadores externos, como un electroimán o un motor.</a:t>
            </a:r>
          </a:p>
          <a:p>
            <a:r>
              <a:rPr lang="es-MX" i="1" u="sng" err="1"/>
              <a:t>Analog</a:t>
            </a:r>
            <a:r>
              <a:rPr lang="es-MX" i="1" u="sng"/>
              <a:t> Inputs/Outputs (Entradas y salidas analógicas):</a:t>
            </a:r>
          </a:p>
          <a:p>
            <a:pPr marL="285750" indent="-285750">
              <a:buFont typeface="Arial" panose="020B0604020202020204" pitchFamily="34" charset="0"/>
              <a:buChar char="•"/>
            </a:pPr>
            <a:r>
              <a:rPr lang="es-MX"/>
              <a:t>Entradas analógicas (AI0-AI1): Reciben señales analógicas, como datos de sensores (0-10V o 4-20mA).</a:t>
            </a:r>
          </a:p>
          <a:p>
            <a:pPr marL="285750" indent="-285750">
              <a:buFont typeface="Arial" panose="020B0604020202020204" pitchFamily="34" charset="0"/>
              <a:buChar char="•"/>
            </a:pPr>
            <a:r>
              <a:rPr lang="es-MX"/>
              <a:t>Salidas analógicas (AO0-AO1): Generan señales analógicas para controlar dispositivos externos (0-10V o 4-20mA).</a:t>
            </a:r>
          </a:p>
        </p:txBody>
      </p:sp>
      <p:pic>
        <p:nvPicPr>
          <p:cNvPr id="2" name="Picture 2">
            <a:extLst>
              <a:ext uri="{FF2B5EF4-FFF2-40B4-BE49-F238E27FC236}">
                <a16:creationId xmlns:a16="http://schemas.microsoft.com/office/drawing/2014/main" id="{34A9B48D-2316-E84B-845E-A4F1AC162C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670" y="69580"/>
            <a:ext cx="3767611" cy="96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28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12EE6-0F09-5A4A-FFD8-08B38F17BB4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3C6AD06A-60D4-8E42-F422-3549F201F0A2}"/>
              </a:ext>
            </a:extLst>
          </p:cNvPr>
          <p:cNvSpPr txBox="1"/>
          <p:nvPr/>
        </p:nvSpPr>
        <p:spPr>
          <a:xfrm>
            <a:off x="457289" y="0"/>
            <a:ext cx="35734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latin typeface="+mj-lt"/>
              </a:rPr>
              <a:t>Inputs/Outputs</a:t>
            </a:r>
            <a:endParaRPr lang="es-ES" sz="2800"/>
          </a:p>
          <a:p>
            <a:endParaRPr lang="en-US" b="1">
              <a:solidFill>
                <a:srgbClr val="2066B8"/>
              </a:solidFill>
              <a:latin typeface="+mj-lt"/>
            </a:endParaRPr>
          </a:p>
        </p:txBody>
      </p:sp>
      <p:pic>
        <p:nvPicPr>
          <p:cNvPr id="2" name="Picture 2">
            <a:extLst>
              <a:ext uri="{FF2B5EF4-FFF2-40B4-BE49-F238E27FC236}">
                <a16:creationId xmlns:a16="http://schemas.microsoft.com/office/drawing/2014/main" id="{39E03670-9347-AA25-2114-79D52405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418" y="3613050"/>
            <a:ext cx="4481120" cy="114487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descr="Pantalla de computadora&#10;&#10;Descripción generada automáticamente">
            <a:extLst>
              <a:ext uri="{FF2B5EF4-FFF2-40B4-BE49-F238E27FC236}">
                <a16:creationId xmlns:a16="http://schemas.microsoft.com/office/drawing/2014/main" id="{5385F4BC-407C-091F-6CFD-B4A94697F3A6}"/>
              </a:ext>
            </a:extLst>
          </p:cNvPr>
          <p:cNvPicPr>
            <a:picLocks noChangeAspect="1"/>
          </p:cNvPicPr>
          <p:nvPr/>
        </p:nvPicPr>
        <p:blipFill>
          <a:blip r:embed="rId3"/>
          <a:srcRect l="4740" t="12147" r="4740" b="8144"/>
          <a:stretch/>
        </p:blipFill>
        <p:spPr>
          <a:xfrm>
            <a:off x="979337" y="515371"/>
            <a:ext cx="4915772" cy="3097679"/>
          </a:xfrm>
          <a:prstGeom prst="rect">
            <a:avLst/>
          </a:prstGeom>
        </p:spPr>
      </p:pic>
      <p:pic>
        <p:nvPicPr>
          <p:cNvPr id="7" name="Imagen 6">
            <a:extLst>
              <a:ext uri="{FF2B5EF4-FFF2-40B4-BE49-F238E27FC236}">
                <a16:creationId xmlns:a16="http://schemas.microsoft.com/office/drawing/2014/main" id="{725604BF-A1A1-362A-0A9C-283579CB5E4B}"/>
              </a:ext>
            </a:extLst>
          </p:cNvPr>
          <p:cNvPicPr>
            <a:picLocks noChangeAspect="1"/>
          </p:cNvPicPr>
          <p:nvPr/>
        </p:nvPicPr>
        <p:blipFill>
          <a:blip r:embed="rId4"/>
          <a:srcRect t="17673" b="4951"/>
          <a:stretch/>
        </p:blipFill>
        <p:spPr>
          <a:xfrm>
            <a:off x="5959128" y="1136681"/>
            <a:ext cx="3004763" cy="1743697"/>
          </a:xfrm>
          <a:prstGeom prst="rect">
            <a:avLst/>
          </a:prstGeom>
        </p:spPr>
      </p:pic>
    </p:spTree>
    <p:extLst>
      <p:ext uri="{BB962C8B-B14F-4D97-AF65-F5344CB8AC3E}">
        <p14:creationId xmlns:p14="http://schemas.microsoft.com/office/powerpoint/2010/main" val="885845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59327" y="75766"/>
            <a:ext cx="59466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2066B8"/>
                </a:solidFill>
              </a:rPr>
              <a:t>Sistema de </a:t>
            </a:r>
            <a:r>
              <a:rPr lang="en-US" sz="2800" b="1" err="1">
                <a:solidFill>
                  <a:srgbClr val="2066B8"/>
                </a:solidFill>
              </a:rPr>
              <a:t>montado</a:t>
            </a:r>
            <a:r>
              <a:rPr lang="en-US" sz="2800" b="1">
                <a:solidFill>
                  <a:srgbClr val="2066B8"/>
                </a:solidFill>
              </a:rPr>
              <a:t> </a:t>
            </a:r>
            <a:r>
              <a:rPr lang="en-US" sz="2800" b="1" err="1">
                <a:solidFill>
                  <a:srgbClr val="2066B8"/>
                </a:solidFill>
              </a:rPr>
              <a:t>rápido</a:t>
            </a:r>
            <a:endParaRPr lang="en-US" b="1">
              <a:solidFill>
                <a:srgbClr val="2066B8"/>
              </a:solidFill>
              <a:latin typeface="+mj-lt"/>
            </a:endParaRPr>
          </a:p>
        </p:txBody>
      </p:sp>
      <p:sp>
        <p:nvSpPr>
          <p:cNvPr id="6" name="CuadroTexto 5">
            <a:extLst>
              <a:ext uri="{FF2B5EF4-FFF2-40B4-BE49-F238E27FC236}">
                <a16:creationId xmlns:a16="http://schemas.microsoft.com/office/drawing/2014/main" id="{4A9AA8B0-8A28-858A-BB22-D548ABBFD60F}"/>
              </a:ext>
            </a:extLst>
          </p:cNvPr>
          <p:cNvSpPr txBox="1"/>
          <p:nvPr/>
        </p:nvSpPr>
        <p:spPr>
          <a:xfrm>
            <a:off x="487481" y="811921"/>
            <a:ext cx="8169037"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a:t>Se desarrolló un sistema que permite intercambiar herramientas en el robot de manera rápida y eficiente. Este diseño incluye:</a:t>
            </a:r>
          </a:p>
          <a:p>
            <a:pPr marL="285750" indent="-285750">
              <a:buFont typeface="Arial" panose="020B0604020202020204" pitchFamily="34" charset="0"/>
              <a:buChar char="•"/>
            </a:pPr>
            <a:r>
              <a:rPr lang="es-MX"/>
              <a:t>Base: Parte fija conectada al TCP del robot, con conexiones listas para facilitar el intercambio. </a:t>
            </a:r>
          </a:p>
          <a:p>
            <a:pPr marL="285750" indent="-285750">
              <a:buFont typeface="Arial" panose="020B0604020202020204" pitchFamily="34" charset="0"/>
              <a:buChar char="•"/>
            </a:pPr>
            <a:r>
              <a:rPr lang="es-MX"/>
              <a:t>Cople: Pieza intermedia que une la herramienta a la base, asegurando precisión y fácil alineación. </a:t>
            </a:r>
          </a:p>
          <a:p>
            <a:pPr marL="285750" indent="-285750">
              <a:buFont typeface="Arial" panose="020B0604020202020204" pitchFamily="34" charset="0"/>
              <a:buChar char="•"/>
            </a:pPr>
            <a:r>
              <a:rPr lang="es-MX"/>
              <a:t>Pestillo: Mecanismo de bloqueo que asegura la herramienta al sistema, garantizando estabilidad y facilidad de montaje/desmontaje. </a:t>
            </a:r>
          </a:p>
          <a:p>
            <a:endParaRPr lang="es-MX"/>
          </a:p>
          <a:p>
            <a:r>
              <a:rPr lang="es-MX"/>
              <a:t>Ventajas</a:t>
            </a:r>
          </a:p>
          <a:p>
            <a:pPr marL="285750" indent="-285750">
              <a:buFont typeface="Arial" panose="020B0604020202020204" pitchFamily="34" charset="0"/>
              <a:buChar char="•"/>
            </a:pPr>
            <a:r>
              <a:rPr lang="es-MX"/>
              <a:t>Rapidez: Herramientas intercambiables en segundos. </a:t>
            </a:r>
          </a:p>
          <a:p>
            <a:pPr marL="285750" indent="-285750">
              <a:buFont typeface="Arial" panose="020B0604020202020204" pitchFamily="34" charset="0"/>
              <a:buChar char="•"/>
            </a:pPr>
            <a:r>
              <a:rPr lang="es-MX"/>
              <a:t>Conexiones integradas: Eléctricas y neumáticas listas para usar. </a:t>
            </a:r>
          </a:p>
          <a:p>
            <a:pPr marL="285750" indent="-285750">
              <a:buFont typeface="Arial" panose="020B0604020202020204" pitchFamily="34" charset="0"/>
              <a:buChar char="•"/>
            </a:pPr>
            <a:r>
              <a:rPr lang="es-MX"/>
              <a:t>Versatilidad: Compatible con múltiples herramientas. </a:t>
            </a:r>
          </a:p>
          <a:p>
            <a:pPr marL="285750" indent="-285750">
              <a:buFont typeface="Arial" panose="020B0604020202020204" pitchFamily="34" charset="0"/>
              <a:buChar char="•"/>
            </a:pPr>
            <a:r>
              <a:rPr lang="es-MX"/>
              <a:t>Seguridad: Bloqueo confiable para evitar desajustes. </a:t>
            </a:r>
          </a:p>
        </p:txBody>
      </p:sp>
      <p:sp>
        <p:nvSpPr>
          <p:cNvPr id="9" name="Google Shape;1524;p33">
            <a:hlinkClick r:id="rId2"/>
            <a:extLst>
              <a:ext uri="{FF2B5EF4-FFF2-40B4-BE49-F238E27FC236}">
                <a16:creationId xmlns:a16="http://schemas.microsoft.com/office/drawing/2014/main" id="{B2981B30-1A1C-4AD6-265E-52EFB7981214}"/>
              </a:ext>
            </a:extLst>
          </p:cNvPr>
          <p:cNvSpPr txBox="1">
            <a:spLocks/>
          </p:cNvSpPr>
          <p:nvPr/>
        </p:nvSpPr>
        <p:spPr>
          <a:xfrm>
            <a:off x="1069258" y="3991144"/>
            <a:ext cx="7005484" cy="625446"/>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p>
          <a:p>
            <a:r>
              <a:rPr lang="es-MX">
                <a:hlinkClick r:id="rId2">
                  <a:extLst>
                    <a:ext uri="{A12FA001-AC4F-418D-AE19-62706E023703}">
                      <ahyp:hlinkClr xmlns:ahyp="http://schemas.microsoft.com/office/drawing/2018/hyperlinkcolor" val="tx"/>
                    </a:ext>
                  </a:extLst>
                </a:hlinkClick>
              </a:rPr>
              <a:t>https://github.com/JPHAJP/UR5_SRUB_NURSE/tree/main/3D_Models</a:t>
            </a:r>
            <a:endParaRPr lang="en">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12941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666785" y="0"/>
            <a:ext cx="56042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b="1">
                <a:solidFill>
                  <a:srgbClr val="2066B8"/>
                </a:solidFill>
                <a:latin typeface="+mj-lt"/>
              </a:rPr>
              <a:t>Sistema de montado rápido</a:t>
            </a:r>
          </a:p>
        </p:txBody>
      </p:sp>
      <p:grpSp>
        <p:nvGrpSpPr>
          <p:cNvPr id="13" name="Grupo 12">
            <a:extLst>
              <a:ext uri="{FF2B5EF4-FFF2-40B4-BE49-F238E27FC236}">
                <a16:creationId xmlns:a16="http://schemas.microsoft.com/office/drawing/2014/main" id="{8485FCB2-BA9A-66B0-E04D-2E4393985A60}"/>
              </a:ext>
            </a:extLst>
          </p:cNvPr>
          <p:cNvGrpSpPr/>
          <p:nvPr/>
        </p:nvGrpSpPr>
        <p:grpSpPr>
          <a:xfrm>
            <a:off x="6270989" y="545594"/>
            <a:ext cx="2230759" cy="3914696"/>
            <a:chOff x="6270989" y="545594"/>
            <a:chExt cx="2230759" cy="3914696"/>
          </a:xfrm>
        </p:grpSpPr>
        <p:pic>
          <p:nvPicPr>
            <p:cNvPr id="6" name="Imagen 5">
              <a:extLst>
                <a:ext uri="{FF2B5EF4-FFF2-40B4-BE49-F238E27FC236}">
                  <a16:creationId xmlns:a16="http://schemas.microsoft.com/office/drawing/2014/main" id="{E6557DAE-F153-0B03-7EA3-740A61970A17}"/>
                </a:ext>
              </a:extLst>
            </p:cNvPr>
            <p:cNvPicPr>
              <a:picLocks noChangeAspect="1"/>
            </p:cNvPicPr>
            <p:nvPr/>
          </p:nvPicPr>
          <p:blipFill>
            <a:blip r:embed="rId3"/>
            <a:srcRect b="12569"/>
            <a:stretch/>
          </p:blipFill>
          <p:spPr>
            <a:xfrm>
              <a:off x="6270989" y="3020290"/>
              <a:ext cx="2230759" cy="1440000"/>
            </a:xfrm>
            <a:prstGeom prst="rect">
              <a:avLst/>
            </a:prstGeom>
          </p:spPr>
        </p:pic>
        <p:pic>
          <p:nvPicPr>
            <p:cNvPr id="7" name="Imagen 6" descr="Imagen que contiene interior, tabla, computadora, escritorio&#10;&#10;Descripción generada automáticamente">
              <a:extLst>
                <a:ext uri="{FF2B5EF4-FFF2-40B4-BE49-F238E27FC236}">
                  <a16:creationId xmlns:a16="http://schemas.microsoft.com/office/drawing/2014/main" id="{32F7D717-8D09-F461-407F-74D17C113309}"/>
                </a:ext>
              </a:extLst>
            </p:cNvPr>
            <p:cNvPicPr>
              <a:picLocks noChangeAspect="1"/>
            </p:cNvPicPr>
            <p:nvPr/>
          </p:nvPicPr>
          <p:blipFill>
            <a:blip r:embed="rId4"/>
            <a:stretch>
              <a:fillRect/>
            </a:stretch>
          </p:blipFill>
          <p:spPr>
            <a:xfrm>
              <a:off x="6565059" y="545594"/>
              <a:ext cx="1642620" cy="2186918"/>
            </a:xfrm>
            <a:prstGeom prst="rect">
              <a:avLst/>
            </a:prstGeom>
          </p:spPr>
        </p:pic>
      </p:grpSp>
      <p:grpSp>
        <p:nvGrpSpPr>
          <p:cNvPr id="12" name="Grupo 11">
            <a:extLst>
              <a:ext uri="{FF2B5EF4-FFF2-40B4-BE49-F238E27FC236}">
                <a16:creationId xmlns:a16="http://schemas.microsoft.com/office/drawing/2014/main" id="{8C0A4DAE-40BF-B50B-3032-A900298A2057}"/>
              </a:ext>
            </a:extLst>
          </p:cNvPr>
          <p:cNvGrpSpPr/>
          <p:nvPr/>
        </p:nvGrpSpPr>
        <p:grpSpPr>
          <a:xfrm>
            <a:off x="3415799" y="545594"/>
            <a:ext cx="2075393" cy="3914696"/>
            <a:chOff x="3703599" y="545594"/>
            <a:chExt cx="2075393" cy="3914696"/>
          </a:xfrm>
        </p:grpSpPr>
        <p:pic>
          <p:nvPicPr>
            <p:cNvPr id="5" name="Imagen 4" descr="Imagen que contiene interior, tabla, pequeño, puesto&#10;&#10;Descripción generada automáticamente">
              <a:extLst>
                <a:ext uri="{FF2B5EF4-FFF2-40B4-BE49-F238E27FC236}">
                  <a16:creationId xmlns:a16="http://schemas.microsoft.com/office/drawing/2014/main" id="{AC73BAF1-B3CA-3A42-9502-19F983790302}"/>
                </a:ext>
              </a:extLst>
            </p:cNvPr>
            <p:cNvPicPr>
              <a:picLocks noChangeAspect="1"/>
            </p:cNvPicPr>
            <p:nvPr/>
          </p:nvPicPr>
          <p:blipFill>
            <a:blip r:embed="rId5"/>
            <a:srcRect r="30576" b="36053"/>
            <a:stretch/>
          </p:blipFill>
          <p:spPr>
            <a:xfrm>
              <a:off x="3703599" y="3020290"/>
              <a:ext cx="2075393" cy="1440000"/>
            </a:xfrm>
            <a:prstGeom prst="rect">
              <a:avLst/>
            </a:prstGeom>
          </p:spPr>
        </p:pic>
        <p:pic>
          <p:nvPicPr>
            <p:cNvPr id="8" name="Imagen 7" descr="Imagen que contiene interior, tabla, persona, escritorio&#10;&#10;Descripción generada automáticamente">
              <a:extLst>
                <a:ext uri="{FF2B5EF4-FFF2-40B4-BE49-F238E27FC236}">
                  <a16:creationId xmlns:a16="http://schemas.microsoft.com/office/drawing/2014/main" id="{0E42B8FD-E1EC-54E7-1D1B-8789E2888B4A}"/>
                </a:ext>
              </a:extLst>
            </p:cNvPr>
            <p:cNvPicPr>
              <a:picLocks noChangeAspect="1"/>
            </p:cNvPicPr>
            <p:nvPr/>
          </p:nvPicPr>
          <p:blipFill>
            <a:blip r:embed="rId6"/>
            <a:stretch>
              <a:fillRect/>
            </a:stretch>
          </p:blipFill>
          <p:spPr>
            <a:xfrm>
              <a:off x="3919986" y="545594"/>
              <a:ext cx="1642620" cy="2186918"/>
            </a:xfrm>
            <a:prstGeom prst="rect">
              <a:avLst/>
            </a:prstGeom>
          </p:spPr>
        </p:pic>
      </p:grpSp>
      <p:grpSp>
        <p:nvGrpSpPr>
          <p:cNvPr id="11" name="Grupo 10">
            <a:extLst>
              <a:ext uri="{FF2B5EF4-FFF2-40B4-BE49-F238E27FC236}">
                <a16:creationId xmlns:a16="http://schemas.microsoft.com/office/drawing/2014/main" id="{E2919089-33D8-5471-B57B-ACD3102D2BA6}"/>
              </a:ext>
            </a:extLst>
          </p:cNvPr>
          <p:cNvGrpSpPr/>
          <p:nvPr/>
        </p:nvGrpSpPr>
        <p:grpSpPr>
          <a:xfrm>
            <a:off x="714705" y="545594"/>
            <a:ext cx="1921297" cy="3914696"/>
            <a:chOff x="714705" y="545594"/>
            <a:chExt cx="1921297" cy="3914696"/>
          </a:xfrm>
        </p:grpSpPr>
        <p:pic>
          <p:nvPicPr>
            <p:cNvPr id="9" name="Imagen 8" descr="Imagen que contiene interior, tabla, taza, pequeño&#10;&#10;Descripción generada automáticamente">
              <a:extLst>
                <a:ext uri="{FF2B5EF4-FFF2-40B4-BE49-F238E27FC236}">
                  <a16:creationId xmlns:a16="http://schemas.microsoft.com/office/drawing/2014/main" id="{5FC92236-B8E7-C133-C046-03E4A9813139}"/>
                </a:ext>
              </a:extLst>
            </p:cNvPr>
            <p:cNvPicPr>
              <a:picLocks noChangeAspect="1"/>
            </p:cNvPicPr>
            <p:nvPr/>
          </p:nvPicPr>
          <p:blipFill>
            <a:blip r:embed="rId7"/>
            <a:stretch>
              <a:fillRect/>
            </a:stretch>
          </p:blipFill>
          <p:spPr>
            <a:xfrm>
              <a:off x="714705" y="3020290"/>
              <a:ext cx="1921297" cy="1440000"/>
            </a:xfrm>
            <a:prstGeom prst="rect">
              <a:avLst/>
            </a:prstGeom>
          </p:spPr>
        </p:pic>
        <p:pic>
          <p:nvPicPr>
            <p:cNvPr id="10" name="Imagen 9" descr="Imagen que contiene interior, tabla, computadora, teclado&#10;&#10;Descripción generada automáticamente">
              <a:extLst>
                <a:ext uri="{FF2B5EF4-FFF2-40B4-BE49-F238E27FC236}">
                  <a16:creationId xmlns:a16="http://schemas.microsoft.com/office/drawing/2014/main" id="{4DF4386D-D546-4C59-02E2-587484802866}"/>
                </a:ext>
              </a:extLst>
            </p:cNvPr>
            <p:cNvPicPr>
              <a:picLocks noChangeAspect="1"/>
            </p:cNvPicPr>
            <p:nvPr/>
          </p:nvPicPr>
          <p:blipFill>
            <a:blip r:embed="rId8"/>
            <a:stretch>
              <a:fillRect/>
            </a:stretch>
          </p:blipFill>
          <p:spPr>
            <a:xfrm>
              <a:off x="858337" y="545594"/>
              <a:ext cx="1634032" cy="2188800"/>
            </a:xfrm>
            <a:prstGeom prst="rect">
              <a:avLst/>
            </a:prstGeom>
          </p:spPr>
        </p:pic>
      </p:grpSp>
      <p:sp>
        <p:nvSpPr>
          <p:cNvPr id="14" name="CuadroTexto 13">
            <a:extLst>
              <a:ext uri="{FF2B5EF4-FFF2-40B4-BE49-F238E27FC236}">
                <a16:creationId xmlns:a16="http://schemas.microsoft.com/office/drawing/2014/main" id="{107100C8-FD94-E900-FEA9-3D08E8EAD4EC}"/>
              </a:ext>
            </a:extLst>
          </p:cNvPr>
          <p:cNvSpPr txBox="1"/>
          <p:nvPr/>
        </p:nvSpPr>
        <p:spPr>
          <a:xfrm>
            <a:off x="714705" y="2712513"/>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Base en robot</a:t>
            </a:r>
            <a:endParaRPr lang="es-ES" b="1"/>
          </a:p>
        </p:txBody>
      </p:sp>
      <p:sp>
        <p:nvSpPr>
          <p:cNvPr id="15" name="CuadroTexto 14">
            <a:extLst>
              <a:ext uri="{FF2B5EF4-FFF2-40B4-BE49-F238E27FC236}">
                <a16:creationId xmlns:a16="http://schemas.microsoft.com/office/drawing/2014/main" id="{C34F77F1-1848-3F1B-08CA-37E21C1C5B5F}"/>
              </a:ext>
            </a:extLst>
          </p:cNvPr>
          <p:cNvSpPr txBox="1"/>
          <p:nvPr/>
        </p:nvSpPr>
        <p:spPr>
          <a:xfrm>
            <a:off x="3492847" y="2723390"/>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t>Conexiones rápidas</a:t>
            </a:r>
          </a:p>
        </p:txBody>
      </p:sp>
      <p:sp>
        <p:nvSpPr>
          <p:cNvPr id="16" name="CuadroTexto 15">
            <a:extLst>
              <a:ext uri="{FF2B5EF4-FFF2-40B4-BE49-F238E27FC236}">
                <a16:creationId xmlns:a16="http://schemas.microsoft.com/office/drawing/2014/main" id="{748409B9-0D50-53A4-85CE-343330A8EC96}"/>
              </a:ext>
            </a:extLst>
          </p:cNvPr>
          <p:cNvSpPr txBox="1"/>
          <p:nvPr/>
        </p:nvSpPr>
        <p:spPr>
          <a:xfrm>
            <a:off x="6425720" y="2712512"/>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t>Sistema montado</a:t>
            </a:r>
          </a:p>
        </p:txBody>
      </p:sp>
      <p:sp>
        <p:nvSpPr>
          <p:cNvPr id="17" name="CuadroTexto 16">
            <a:extLst>
              <a:ext uri="{FF2B5EF4-FFF2-40B4-BE49-F238E27FC236}">
                <a16:creationId xmlns:a16="http://schemas.microsoft.com/office/drawing/2014/main" id="{D9FEEAE1-F468-3694-28ED-8FDD8B6E0E78}"/>
              </a:ext>
            </a:extLst>
          </p:cNvPr>
          <p:cNvSpPr txBox="1"/>
          <p:nvPr/>
        </p:nvSpPr>
        <p:spPr>
          <a:xfrm>
            <a:off x="714705" y="4460290"/>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Base en robot</a:t>
            </a:r>
            <a:endParaRPr lang="es-ES" b="1"/>
          </a:p>
        </p:txBody>
      </p:sp>
      <p:sp>
        <p:nvSpPr>
          <p:cNvPr id="18" name="CuadroTexto 17">
            <a:extLst>
              <a:ext uri="{FF2B5EF4-FFF2-40B4-BE49-F238E27FC236}">
                <a16:creationId xmlns:a16="http://schemas.microsoft.com/office/drawing/2014/main" id="{0B3188ED-A7CE-9521-ADF9-F7B7A41BC1F3}"/>
              </a:ext>
            </a:extLst>
          </p:cNvPr>
          <p:cNvSpPr txBox="1"/>
          <p:nvPr/>
        </p:nvSpPr>
        <p:spPr>
          <a:xfrm>
            <a:off x="3115790" y="4460904"/>
            <a:ext cx="26754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Electroimán y final de carrera</a:t>
            </a:r>
            <a:endParaRPr lang="es-ES" b="1"/>
          </a:p>
        </p:txBody>
      </p:sp>
      <p:sp>
        <p:nvSpPr>
          <p:cNvPr id="19" name="CuadroTexto 18">
            <a:extLst>
              <a:ext uri="{FF2B5EF4-FFF2-40B4-BE49-F238E27FC236}">
                <a16:creationId xmlns:a16="http://schemas.microsoft.com/office/drawing/2014/main" id="{9177B5E6-458C-608B-E63F-C251974AC928}"/>
              </a:ext>
            </a:extLst>
          </p:cNvPr>
          <p:cNvSpPr txBox="1"/>
          <p:nvPr/>
        </p:nvSpPr>
        <p:spPr>
          <a:xfrm>
            <a:off x="6425720" y="4460904"/>
            <a:ext cx="19212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b="1"/>
              <a:t>Sistema armado</a:t>
            </a:r>
            <a:endParaRPr lang="es-ES" b="1"/>
          </a:p>
        </p:txBody>
      </p:sp>
    </p:spTree>
    <p:extLst>
      <p:ext uri="{BB962C8B-B14F-4D97-AF65-F5344CB8AC3E}">
        <p14:creationId xmlns:p14="http://schemas.microsoft.com/office/powerpoint/2010/main" val="3629813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804165" y="854619"/>
            <a:ext cx="7539091" cy="1674370"/>
          </a:xfrm>
          <a:prstGeom prst="rect">
            <a:avLst/>
          </a:prstGeom>
        </p:spPr>
        <p:txBody>
          <a:bodyPr spcFirstLastPara="1" wrap="square" lIns="91425" tIns="91425" rIns="91425" bIns="91425" anchor="ctr" anchorCtr="0">
            <a:noAutofit/>
          </a:bodyPr>
          <a:lstStyle/>
          <a:p>
            <a:r>
              <a:rPr lang="en">
                <a:latin typeface="+mj-lt"/>
              </a:rPr>
              <a:t>Cámara Intel RealSense</a:t>
            </a:r>
          </a:p>
        </p:txBody>
      </p:sp>
      <p:sp>
        <p:nvSpPr>
          <p:cNvPr id="2" name="Google Shape;1524;p33">
            <a:extLst>
              <a:ext uri="{FF2B5EF4-FFF2-40B4-BE49-F238E27FC236}">
                <a16:creationId xmlns:a16="http://schemas.microsoft.com/office/drawing/2014/main" id="{73DB1330-4312-310B-6CEE-5208126E1A82}"/>
              </a:ext>
            </a:extLst>
          </p:cNvPr>
          <p:cNvSpPr txBox="1">
            <a:spLocks noGrp="1"/>
          </p:cNvSpPr>
          <p:nvPr>
            <p:ph type="subTitle" idx="1"/>
          </p:nvPr>
        </p:nvSpPr>
        <p:spPr>
          <a:xfrm>
            <a:off x="2335050" y="2250550"/>
            <a:ext cx="4473900" cy="839015"/>
          </a:xfrm>
          <a:prstGeom prst="rect">
            <a:avLst/>
          </a:prstGeom>
        </p:spPr>
        <p:txBody>
          <a:bodyPr spcFirstLastPara="1" wrap="square" lIns="91425" tIns="91425" rIns="91425" bIns="91425" anchor="ctr" anchorCtr="0">
            <a:noAutofit/>
          </a:bodyPr>
          <a:lstStyle/>
          <a:p>
            <a:pPr marL="0" indent="0"/>
            <a:r>
              <a:rPr lang="es-MX" b="1" i="1">
                <a:solidFill>
                  <a:schemeClr val="accent6"/>
                </a:solidFill>
                <a:effectLst/>
                <a:latin typeface="+mj-lt"/>
                <a:hlinkClick r:id="rId3">
                  <a:extLst>
                    <a:ext uri="{A12FA001-AC4F-418D-AE19-62706E023703}">
                      <ahyp:hlinkClr xmlns:ahyp="http://schemas.microsoft.com/office/drawing/2018/hyperlinkcolor" val="tx"/>
                    </a:ext>
                  </a:extLst>
                </a:hlinkClick>
              </a:rPr>
              <a:t>Presione para seguir el vínculo</a:t>
            </a:r>
          </a:p>
          <a:p>
            <a:pPr marL="0" indent="0"/>
            <a:r>
              <a:rPr lang="es-MX" b="0" i="0">
                <a:solidFill>
                  <a:schemeClr val="accent6"/>
                </a:solidFill>
                <a:effectLst/>
                <a:latin typeface="+mj-lt"/>
                <a:hlinkClick r:id="rId3">
                  <a:extLst>
                    <a:ext uri="{A12FA001-AC4F-418D-AE19-62706E023703}">
                      <ahyp:hlinkClr xmlns:ahyp="http://schemas.microsoft.com/office/drawing/2018/hyperlinkcolor" val="tx"/>
                    </a:ext>
                  </a:extLst>
                </a:hlinkClick>
              </a:rPr>
              <a:t>https://www.intelrealsense.com/download/21345/?tmstv=1697035582</a:t>
            </a:r>
            <a:endParaRPr lang="en">
              <a:solidFill>
                <a:schemeClr val="accent6"/>
              </a:solidFill>
              <a:latin typeface="+mj-lt"/>
              <a:hlinkClick r:id="rId3">
                <a:extLst>
                  <a:ext uri="{A12FA001-AC4F-418D-AE19-62706E023703}">
                    <ahyp:hlinkClr xmlns:ahyp="http://schemas.microsoft.com/office/drawing/2018/hyperlinkcolor" val="tx"/>
                  </a:ext>
                </a:extLst>
              </a:hlinkClick>
            </a:endParaRPr>
          </a:p>
        </p:txBody>
      </p:sp>
      <p:sp>
        <p:nvSpPr>
          <p:cNvPr id="4" name="Google Shape;1524;p33">
            <a:hlinkClick r:id="rId4"/>
            <a:extLst>
              <a:ext uri="{FF2B5EF4-FFF2-40B4-BE49-F238E27FC236}">
                <a16:creationId xmlns:a16="http://schemas.microsoft.com/office/drawing/2014/main" id="{EE93EC44-452F-CF01-2BBD-3E00A7A47631}"/>
              </a:ext>
            </a:extLst>
          </p:cNvPr>
          <p:cNvSpPr txBox="1">
            <a:spLocks/>
          </p:cNvSpPr>
          <p:nvPr/>
        </p:nvSpPr>
        <p:spPr>
          <a:xfrm>
            <a:off x="2335050" y="3570815"/>
            <a:ext cx="4473900" cy="513433"/>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nter"/>
              <a:buNone/>
              <a:defRPr sz="1600" b="0" i="0" u="none" strike="noStrike" cap="none">
                <a:solidFill>
                  <a:schemeClr val="dk2"/>
                </a:solidFill>
                <a:latin typeface="Inter"/>
                <a:ea typeface="Inter"/>
                <a:cs typeface="Inter"/>
                <a:sym typeface="Inter"/>
              </a:defRPr>
            </a:lvl1pPr>
            <a:lvl2pPr marL="914400" marR="0" lvl="1"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ctr"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indent="0"/>
            <a:r>
              <a:rPr lang="es-MX" b="1" i="1" u="sng" dirty="0">
                <a:solidFill>
                  <a:schemeClr val="accent6"/>
                </a:solidFill>
                <a:latin typeface="+mj-lt"/>
              </a:rPr>
              <a:t>Presione para seguir el vínculo</a:t>
            </a:r>
            <a:endParaRPr lang="es-MX" b="1" i="1" u="sng" dirty="0">
              <a:solidFill>
                <a:schemeClr val="accent6"/>
              </a:solidFill>
              <a:latin typeface="+mj-lt"/>
              <a:hlinkClick r:id="rId3">
                <a:extLst>
                  <a:ext uri="{A12FA001-AC4F-418D-AE19-62706E023703}">
                    <ahyp:hlinkClr xmlns:ahyp="http://schemas.microsoft.com/office/drawing/2018/hyperlinkcolor" val="tx"/>
                  </a:ext>
                </a:extLst>
              </a:hlinkClick>
            </a:endParaRPr>
          </a:p>
          <a:p>
            <a:pPr marL="0" indent="0"/>
            <a:r>
              <a:rPr lang="es-MX" u="sng" dirty="0">
                <a:solidFill>
                  <a:schemeClr val="accent6"/>
                </a:solidFill>
                <a:latin typeface="+mj-lt"/>
              </a:rPr>
              <a:t>https://www.intelrealsense.com/developers/</a:t>
            </a:r>
            <a:endParaRPr lang="en" u="sng" dirty="0">
              <a:solidFill>
                <a:schemeClr val="accent6"/>
              </a:solidFill>
              <a:latin typeface="+mj-lt"/>
              <a:hlinkClick r:id="rId3">
                <a:extLst>
                  <a:ext uri="{A12FA001-AC4F-418D-AE19-62706E023703}">
                    <ahyp:hlinkClr xmlns:ahyp="http://schemas.microsoft.com/office/drawing/2018/hyperlinkcolor" val="tx"/>
                  </a:ext>
                </a:extLst>
              </a:hlinkClick>
            </a:endParaRPr>
          </a:p>
        </p:txBody>
      </p:sp>
      <p:sp>
        <p:nvSpPr>
          <p:cNvPr id="5" name="CuadroTexto 4">
            <a:extLst>
              <a:ext uri="{FF2B5EF4-FFF2-40B4-BE49-F238E27FC236}">
                <a16:creationId xmlns:a16="http://schemas.microsoft.com/office/drawing/2014/main" id="{329722A6-067A-AF68-C201-99CC43F62620}"/>
              </a:ext>
            </a:extLst>
          </p:cNvPr>
          <p:cNvSpPr txBox="1"/>
          <p:nvPr/>
        </p:nvSpPr>
        <p:spPr>
          <a:xfrm>
            <a:off x="2335050" y="3186256"/>
            <a:ext cx="4473900" cy="307777"/>
          </a:xfrm>
          <a:prstGeom prst="rect">
            <a:avLst/>
          </a:prstGeom>
          <a:noFill/>
        </p:spPr>
        <p:txBody>
          <a:bodyPr wrap="square">
            <a:spAutoFit/>
          </a:bodyPr>
          <a:lstStyle/>
          <a:p>
            <a:pPr algn="ctr"/>
            <a:r>
              <a:rPr lang="es-MX" b="0" i="0" dirty="0">
                <a:solidFill>
                  <a:srgbClr val="000000"/>
                </a:solidFill>
                <a:effectLst/>
                <a:latin typeface="+mj-lt"/>
              </a:rPr>
              <a:t>Intel </a:t>
            </a:r>
            <a:r>
              <a:rPr lang="es-MX" b="0" i="0" dirty="0" err="1">
                <a:solidFill>
                  <a:srgbClr val="000000"/>
                </a:solidFill>
                <a:effectLst/>
                <a:latin typeface="+mj-lt"/>
              </a:rPr>
              <a:t>RealSense</a:t>
            </a:r>
            <a:r>
              <a:rPr lang="es-MX" b="0" i="0" dirty="0">
                <a:solidFill>
                  <a:srgbClr val="000000"/>
                </a:solidFill>
                <a:effectLst/>
                <a:latin typeface="+mj-lt"/>
              </a:rPr>
              <a:t> SDK 2.0</a:t>
            </a:r>
          </a:p>
        </p:txBody>
      </p:sp>
      <p:pic>
        <p:nvPicPr>
          <p:cNvPr id="6" name="Imagen 5">
            <a:extLst>
              <a:ext uri="{FF2B5EF4-FFF2-40B4-BE49-F238E27FC236}">
                <a16:creationId xmlns:a16="http://schemas.microsoft.com/office/drawing/2014/main" id="{50306819-F0B8-0C1B-224B-79483EE504DD}"/>
              </a:ext>
            </a:extLst>
          </p:cNvPr>
          <p:cNvPicPr>
            <a:picLocks noChangeAspect="1"/>
          </p:cNvPicPr>
          <p:nvPr/>
        </p:nvPicPr>
        <p:blipFill>
          <a:blip r:embed="rId5"/>
          <a:stretch>
            <a:fillRect/>
          </a:stretch>
        </p:blipFill>
        <p:spPr>
          <a:xfrm>
            <a:off x="3522518" y="512481"/>
            <a:ext cx="2098964" cy="743383"/>
          </a:xfrm>
          <a:prstGeom prst="rect">
            <a:avLst/>
          </a:prstGeom>
        </p:spPr>
      </p:pic>
    </p:spTree>
    <p:extLst>
      <p:ext uri="{BB962C8B-B14F-4D97-AF65-F5344CB8AC3E}">
        <p14:creationId xmlns:p14="http://schemas.microsoft.com/office/powerpoint/2010/main" val="4031223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rgbClr val="2066B8"/>
                </a:solidFill>
                <a:latin typeface="+mj-lt"/>
              </a:rPr>
              <a:t>Conexión con Python </a:t>
            </a:r>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sp>
        <p:nvSpPr>
          <p:cNvPr id="5" name="CuadroTexto 4">
            <a:extLst>
              <a:ext uri="{FF2B5EF4-FFF2-40B4-BE49-F238E27FC236}">
                <a16:creationId xmlns:a16="http://schemas.microsoft.com/office/drawing/2014/main" id="{92F54AD2-E42C-82B3-DCD0-7D6A64EA470A}"/>
              </a:ext>
            </a:extLst>
          </p:cNvPr>
          <p:cNvSpPr txBox="1"/>
          <p:nvPr/>
        </p:nvSpPr>
        <p:spPr>
          <a:xfrm>
            <a:off x="653142" y="1268603"/>
            <a:ext cx="580292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Instalación de dependencias</a:t>
            </a:r>
          </a:p>
          <a:p>
            <a:endParaRPr lang="es-ES"/>
          </a:p>
          <a:p>
            <a:pPr marL="342900" indent="-342900">
              <a:buAutoNum type="arabicPeriod"/>
            </a:pPr>
            <a:r>
              <a:rPr lang="es-ES"/>
              <a:t>Instala el SDK de Intel </a:t>
            </a:r>
            <a:r>
              <a:rPr lang="es-ES" err="1"/>
              <a:t>RealSense</a:t>
            </a:r>
            <a:r>
              <a:rPr lang="es-ES"/>
              <a:t> en tu sistema</a:t>
            </a:r>
          </a:p>
          <a:p>
            <a:pPr marL="800100" lvl="1" indent="-342900">
              <a:buFont typeface="Arial"/>
              <a:buChar char="•"/>
            </a:pPr>
            <a:r>
              <a:rPr lang="es-ES"/>
              <a:t>sudo </a:t>
            </a:r>
            <a:r>
              <a:rPr lang="es-ES" err="1"/>
              <a:t>apt-get</a:t>
            </a:r>
            <a:r>
              <a:rPr lang="es-ES"/>
              <a:t> </a:t>
            </a:r>
            <a:r>
              <a:rPr lang="es-ES" err="1"/>
              <a:t>install</a:t>
            </a:r>
            <a:r>
              <a:rPr lang="es-ES"/>
              <a:t> librealsense2-dkms librealsense2-utils</a:t>
            </a:r>
          </a:p>
          <a:p>
            <a:pPr marL="342900" indent="-342900">
              <a:buAutoNum type="arabicPeriod"/>
            </a:pPr>
            <a:r>
              <a:rPr lang="es-ES"/>
              <a:t>Instala la biblioteca de Python</a:t>
            </a:r>
          </a:p>
          <a:p>
            <a:pPr marL="800100" lvl="1" indent="-342900">
              <a:buFont typeface="Arial"/>
              <a:buChar char="•"/>
            </a:pPr>
            <a:r>
              <a:rPr lang="es-ES" err="1"/>
              <a:t>pip</a:t>
            </a:r>
            <a:r>
              <a:rPr lang="es-ES"/>
              <a:t> </a:t>
            </a:r>
            <a:r>
              <a:rPr lang="es-ES" err="1"/>
              <a:t>install</a:t>
            </a:r>
            <a:r>
              <a:rPr lang="es-ES"/>
              <a:t> pyrealsense2</a:t>
            </a:r>
          </a:p>
          <a:p>
            <a:pPr marL="342900" indent="-342900">
              <a:buAutoNum type="arabicPeriod"/>
            </a:pPr>
            <a:r>
              <a:rPr lang="es-ES"/>
              <a:t>Implementación</a:t>
            </a:r>
          </a:p>
          <a:p>
            <a:pPr marL="342900" indent="-342900">
              <a:buAutoNum type="arabicPeriod"/>
            </a:pPr>
            <a:endParaRPr lang="es-ES"/>
          </a:p>
          <a:p>
            <a:pPr marL="800100" lvl="1" indent="-342900">
              <a:buFont typeface="Courier New"/>
              <a:buChar char="o"/>
            </a:pPr>
            <a:endParaRPr lang="es-ES"/>
          </a:p>
        </p:txBody>
      </p:sp>
      <p:sp>
        <p:nvSpPr>
          <p:cNvPr id="6" name="Rectángulo: esquinas redondeadas 5">
            <a:extLst>
              <a:ext uri="{FF2B5EF4-FFF2-40B4-BE49-F238E27FC236}">
                <a16:creationId xmlns:a16="http://schemas.microsoft.com/office/drawing/2014/main" id="{1F4BEC34-B09C-074F-A1BF-FB0EC970DB03}"/>
              </a:ext>
            </a:extLst>
          </p:cNvPr>
          <p:cNvSpPr/>
          <p:nvPr/>
        </p:nvSpPr>
        <p:spPr>
          <a:xfrm>
            <a:off x="1048796" y="3064747"/>
            <a:ext cx="2474407" cy="46473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cs typeface="Arial"/>
                <a:hlinkClick r:id="rId3"/>
              </a:rPr>
              <a:t>Revisa el siguiente ejemplo</a:t>
            </a:r>
            <a:endParaRPr lang="es-ES">
              <a:cs typeface="Arial"/>
            </a:endParaRPr>
          </a:p>
        </p:txBody>
      </p:sp>
    </p:spTree>
    <p:extLst>
      <p:ext uri="{BB962C8B-B14F-4D97-AF65-F5344CB8AC3E}">
        <p14:creationId xmlns:p14="http://schemas.microsoft.com/office/powerpoint/2010/main" val="18765700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rgbClr val="2066B8"/>
                </a:solidFill>
                <a:latin typeface="+mj-lt"/>
              </a:rPr>
              <a:t>Código con Python </a:t>
            </a:r>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pic>
        <p:nvPicPr>
          <p:cNvPr id="8" name="Imagen 7" descr="Texto&#10;&#10;Descripción generada automáticamente">
            <a:extLst>
              <a:ext uri="{FF2B5EF4-FFF2-40B4-BE49-F238E27FC236}">
                <a16:creationId xmlns:a16="http://schemas.microsoft.com/office/drawing/2014/main" id="{4C9F5436-FE6C-728D-8E65-4B9D276B8B7D}"/>
              </a:ext>
            </a:extLst>
          </p:cNvPr>
          <p:cNvPicPr>
            <a:picLocks noChangeAspect="1"/>
          </p:cNvPicPr>
          <p:nvPr/>
        </p:nvPicPr>
        <p:blipFill>
          <a:blip r:embed="rId3"/>
          <a:stretch>
            <a:fillRect/>
          </a:stretch>
        </p:blipFill>
        <p:spPr>
          <a:xfrm>
            <a:off x="1848832" y="1052267"/>
            <a:ext cx="3443140" cy="3740084"/>
          </a:xfrm>
          <a:prstGeom prst="rect">
            <a:avLst/>
          </a:prstGeom>
        </p:spPr>
      </p:pic>
    </p:spTree>
    <p:extLst>
      <p:ext uri="{BB962C8B-B14F-4D97-AF65-F5344CB8AC3E}">
        <p14:creationId xmlns:p14="http://schemas.microsoft.com/office/powerpoint/2010/main" val="384843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34"/>
          <p:cNvSpPr txBox="1">
            <a:spLocks noGrp="1"/>
          </p:cNvSpPr>
          <p:nvPr>
            <p:ph type="title"/>
          </p:nvPr>
        </p:nvSpPr>
        <p:spPr>
          <a:xfrm>
            <a:off x="651394" y="212762"/>
            <a:ext cx="4359600" cy="572700"/>
          </a:xfrm>
          <a:prstGeom prst="rect">
            <a:avLst/>
          </a:prstGeom>
        </p:spPr>
        <p:txBody>
          <a:bodyPr spcFirstLastPara="1" wrap="square" lIns="91425" tIns="91425" rIns="91425" bIns="91425" anchor="b" anchorCtr="0">
            <a:noAutofit/>
          </a:bodyPr>
          <a:lstStyle/>
          <a:p>
            <a:r>
              <a:rPr lang="en" sz="2800">
                <a:latin typeface="+mj-lt"/>
              </a:rPr>
              <a:t>Reducción de errores</a:t>
            </a:r>
            <a:endParaRPr lang="es-ES" sz="2800">
              <a:latin typeface="+mj-lt"/>
            </a:endParaRPr>
          </a:p>
        </p:txBody>
      </p:sp>
      <p:sp>
        <p:nvSpPr>
          <p:cNvPr id="1530" name="Google Shape;1530;p34"/>
          <p:cNvSpPr txBox="1">
            <a:spLocks noGrp="1"/>
          </p:cNvSpPr>
          <p:nvPr>
            <p:ph type="body" idx="4294967295"/>
          </p:nvPr>
        </p:nvSpPr>
        <p:spPr>
          <a:xfrm>
            <a:off x="533400" y="785462"/>
            <a:ext cx="4482141" cy="3969792"/>
          </a:xfrm>
          <a:prstGeom prst="rect">
            <a:avLst/>
          </a:prstGeom>
        </p:spPr>
        <p:txBody>
          <a:bodyPr spcFirstLastPara="1" wrap="square" lIns="91425" tIns="91425" rIns="91425" bIns="91425" anchor="t" anchorCtr="0">
            <a:noAutofit/>
          </a:bodyPr>
          <a:lstStyle/>
          <a:p>
            <a:pPr marL="285750" indent="-285750"/>
            <a:r>
              <a:rPr lang="en" sz="2000" b="1">
                <a:latin typeface="+mj-lt"/>
              </a:rPr>
              <a:t>Eficiencia en el quirófano</a:t>
            </a:r>
            <a:r>
              <a:rPr lang="en" sz="2000">
                <a:latin typeface="+mj-lt"/>
              </a:rPr>
              <a:t>: La incorporación de robots como el UR5e puede optimizar los procesos quirúrgicos, aumentando la rapidez y efectividad de las intervenciones.</a:t>
            </a:r>
            <a:endParaRPr lang="es-ES" sz="2000">
              <a:latin typeface="+mj-lt"/>
            </a:endParaRPr>
          </a:p>
          <a:p>
            <a:pPr marL="285750" indent="-285750"/>
            <a:r>
              <a:rPr lang="en" sz="2000" b="1">
                <a:latin typeface="+mj-lt"/>
              </a:rPr>
              <a:t>Asistencia continua</a:t>
            </a:r>
            <a:r>
              <a:rPr lang="en" sz="2000">
                <a:latin typeface="+mj-lt"/>
              </a:rPr>
              <a:t>: Este robot proporciona soporte constante a los cirujanos, permitiéndoles concentrarse en su tarea principal sin distracciones, lo que mejora el rendimiento general del equipo.</a:t>
            </a:r>
          </a:p>
          <a:p>
            <a:pPr marL="0" indent="0">
              <a:buNone/>
            </a:pPr>
            <a:endParaRPr lang="en" sz="2000">
              <a:latin typeface="+mj-lt"/>
            </a:endParaRPr>
          </a:p>
        </p:txBody>
      </p:sp>
      <p:pic>
        <p:nvPicPr>
          <p:cNvPr id="4" name="Imagen 3" descr="Imagen que contiene aparato, máquina de coser, interior, hombre&#10;&#10;Descripción generada automáticamente">
            <a:extLst>
              <a:ext uri="{FF2B5EF4-FFF2-40B4-BE49-F238E27FC236}">
                <a16:creationId xmlns:a16="http://schemas.microsoft.com/office/drawing/2014/main" id="{546EDC5A-AAFA-DD2D-5BCC-3FE8387BECFE}"/>
              </a:ext>
            </a:extLst>
          </p:cNvPr>
          <p:cNvPicPr>
            <a:picLocks noChangeAspect="1"/>
          </p:cNvPicPr>
          <p:nvPr/>
        </p:nvPicPr>
        <p:blipFill>
          <a:blip r:embed="rId3"/>
          <a:stretch>
            <a:fillRect/>
          </a:stretch>
        </p:blipFill>
        <p:spPr>
          <a:xfrm>
            <a:off x="5370661" y="679780"/>
            <a:ext cx="2909978" cy="1638121"/>
          </a:xfrm>
          <a:prstGeom prst="rect">
            <a:avLst/>
          </a:prstGeom>
        </p:spPr>
      </p:pic>
      <p:pic>
        <p:nvPicPr>
          <p:cNvPr id="5" name="Imagen 4" descr="Imagen que contiene interior, refrigerador, mostrador, tabla&#10;&#10;Descripción generada automáticamente">
            <a:extLst>
              <a:ext uri="{FF2B5EF4-FFF2-40B4-BE49-F238E27FC236}">
                <a16:creationId xmlns:a16="http://schemas.microsoft.com/office/drawing/2014/main" id="{174D6323-CF08-6B6A-C67C-DE450E284DFA}"/>
              </a:ext>
            </a:extLst>
          </p:cNvPr>
          <p:cNvPicPr>
            <a:picLocks noChangeAspect="1"/>
          </p:cNvPicPr>
          <p:nvPr/>
        </p:nvPicPr>
        <p:blipFill>
          <a:blip r:embed="rId4"/>
          <a:stretch>
            <a:fillRect/>
          </a:stretch>
        </p:blipFill>
        <p:spPr>
          <a:xfrm>
            <a:off x="5371129" y="2393830"/>
            <a:ext cx="2909042" cy="2232085"/>
          </a:xfrm>
          <a:prstGeom prst="rect">
            <a:avLst/>
          </a:prstGeom>
        </p:spPr>
      </p:pic>
    </p:spTree>
    <p:extLst>
      <p:ext uri="{BB962C8B-B14F-4D97-AF65-F5344CB8AC3E}">
        <p14:creationId xmlns:p14="http://schemas.microsoft.com/office/powerpoint/2010/main" val="2839089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rgbClr val="2066B8"/>
                </a:solidFill>
                <a:latin typeface="+mj-lt"/>
              </a:rPr>
              <a:t>Código con Python </a:t>
            </a:r>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pic>
        <p:nvPicPr>
          <p:cNvPr id="6" name="Imagen 5" descr="Texto&#10;&#10;Descripción generada automáticamente">
            <a:extLst>
              <a:ext uri="{FF2B5EF4-FFF2-40B4-BE49-F238E27FC236}">
                <a16:creationId xmlns:a16="http://schemas.microsoft.com/office/drawing/2014/main" id="{F6572952-296A-1365-A1C7-704A16E1F0D7}"/>
              </a:ext>
            </a:extLst>
          </p:cNvPr>
          <p:cNvPicPr>
            <a:picLocks noChangeAspect="1"/>
          </p:cNvPicPr>
          <p:nvPr/>
        </p:nvPicPr>
        <p:blipFill>
          <a:blip r:embed="rId3"/>
          <a:stretch>
            <a:fillRect/>
          </a:stretch>
        </p:blipFill>
        <p:spPr>
          <a:xfrm>
            <a:off x="1821780" y="1047504"/>
            <a:ext cx="3868426" cy="3731934"/>
          </a:xfrm>
          <a:prstGeom prst="rect">
            <a:avLst/>
          </a:prstGeom>
        </p:spPr>
      </p:pic>
    </p:spTree>
    <p:extLst>
      <p:ext uri="{BB962C8B-B14F-4D97-AF65-F5344CB8AC3E}">
        <p14:creationId xmlns:p14="http://schemas.microsoft.com/office/powerpoint/2010/main" val="1712200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66B8"/>
                </a:solidFill>
                <a:latin typeface="+mj-lt"/>
              </a:rPr>
              <a:t>Código con Python </a:t>
            </a:r>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pic>
        <p:nvPicPr>
          <p:cNvPr id="2" name="Imagen 1" descr="Texto&#10;&#10;Descripción generada automáticamente">
            <a:extLst>
              <a:ext uri="{FF2B5EF4-FFF2-40B4-BE49-F238E27FC236}">
                <a16:creationId xmlns:a16="http://schemas.microsoft.com/office/drawing/2014/main" id="{D34864D3-6B78-E1A3-C5D9-6F68E5C54BF7}"/>
              </a:ext>
            </a:extLst>
          </p:cNvPr>
          <p:cNvPicPr>
            <a:picLocks noChangeAspect="1"/>
          </p:cNvPicPr>
          <p:nvPr/>
        </p:nvPicPr>
        <p:blipFill>
          <a:blip r:embed="rId3"/>
          <a:stretch>
            <a:fillRect/>
          </a:stretch>
        </p:blipFill>
        <p:spPr>
          <a:xfrm>
            <a:off x="1658751" y="1073199"/>
            <a:ext cx="3348282" cy="3678908"/>
          </a:xfrm>
          <a:prstGeom prst="rect">
            <a:avLst/>
          </a:prstGeom>
        </p:spPr>
      </p:pic>
    </p:spTree>
    <p:extLst>
      <p:ext uri="{BB962C8B-B14F-4D97-AF65-F5344CB8AC3E}">
        <p14:creationId xmlns:p14="http://schemas.microsoft.com/office/powerpoint/2010/main" val="2989216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066B8"/>
                </a:solidFill>
                <a:latin typeface="+mj-lt"/>
              </a:rPr>
              <a:t>Código con Python </a:t>
            </a:r>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pic>
        <p:nvPicPr>
          <p:cNvPr id="2" name="Imagen 1" descr="Texto&#10;&#10;Descripción generada automáticamente">
            <a:extLst>
              <a:ext uri="{FF2B5EF4-FFF2-40B4-BE49-F238E27FC236}">
                <a16:creationId xmlns:a16="http://schemas.microsoft.com/office/drawing/2014/main" id="{2DA92E84-260F-33F9-C1D9-46DD02829676}"/>
              </a:ext>
            </a:extLst>
          </p:cNvPr>
          <p:cNvPicPr>
            <a:picLocks noChangeAspect="1"/>
          </p:cNvPicPr>
          <p:nvPr/>
        </p:nvPicPr>
        <p:blipFill>
          <a:blip r:embed="rId3"/>
          <a:stretch>
            <a:fillRect/>
          </a:stretch>
        </p:blipFill>
        <p:spPr>
          <a:xfrm>
            <a:off x="1780243" y="1064051"/>
            <a:ext cx="3380000" cy="3740084"/>
          </a:xfrm>
          <a:prstGeom prst="rect">
            <a:avLst/>
          </a:prstGeom>
        </p:spPr>
      </p:pic>
    </p:spTree>
    <p:extLst>
      <p:ext uri="{BB962C8B-B14F-4D97-AF65-F5344CB8AC3E}">
        <p14:creationId xmlns:p14="http://schemas.microsoft.com/office/powerpoint/2010/main" val="2439402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585BC1-710C-324B-DF80-846D1029C693}"/>
              </a:ext>
            </a:extLst>
          </p:cNvPr>
          <p:cNvSpPr txBox="1"/>
          <p:nvPr/>
        </p:nvSpPr>
        <p:spPr>
          <a:xfrm>
            <a:off x="502157" y="541320"/>
            <a:ext cx="476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rgbClr val="2066B8"/>
                </a:solidFill>
                <a:latin typeface="+mj-lt"/>
              </a:rPr>
              <a:t>Medición de profundidad</a:t>
            </a:r>
            <a:endParaRPr lang="es-MX"/>
          </a:p>
        </p:txBody>
      </p:sp>
      <p:pic>
        <p:nvPicPr>
          <p:cNvPr id="4" name="Imagen 3">
            <a:extLst>
              <a:ext uri="{FF2B5EF4-FFF2-40B4-BE49-F238E27FC236}">
                <a16:creationId xmlns:a16="http://schemas.microsoft.com/office/drawing/2014/main" id="{60105459-681E-E07B-2DED-D04DD28F47F8}"/>
              </a:ext>
            </a:extLst>
          </p:cNvPr>
          <p:cNvPicPr>
            <a:picLocks noChangeAspect="1"/>
          </p:cNvPicPr>
          <p:nvPr/>
        </p:nvPicPr>
        <p:blipFill>
          <a:blip r:embed="rId2"/>
          <a:stretch>
            <a:fillRect/>
          </a:stretch>
        </p:blipFill>
        <p:spPr>
          <a:xfrm>
            <a:off x="6599826" y="543882"/>
            <a:ext cx="2098964" cy="743383"/>
          </a:xfrm>
          <a:prstGeom prst="rect">
            <a:avLst/>
          </a:prstGeom>
        </p:spPr>
      </p:pic>
      <p:sp>
        <p:nvSpPr>
          <p:cNvPr id="5" name="CuadroTexto 4">
            <a:extLst>
              <a:ext uri="{FF2B5EF4-FFF2-40B4-BE49-F238E27FC236}">
                <a16:creationId xmlns:a16="http://schemas.microsoft.com/office/drawing/2014/main" id="{92F54AD2-E42C-82B3-DCD0-7D6A64EA470A}"/>
              </a:ext>
            </a:extLst>
          </p:cNvPr>
          <p:cNvSpPr txBox="1"/>
          <p:nvPr/>
        </p:nvSpPr>
        <p:spPr>
          <a:xfrm>
            <a:off x="653142" y="1268603"/>
            <a:ext cx="58029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Esto nos ayuda para calcular la profundidad en donde se encuentran los objetos en milímetros</a:t>
            </a:r>
          </a:p>
          <a:p>
            <a:endParaRPr lang="es-ES"/>
          </a:p>
          <a:p>
            <a:r>
              <a:rPr lang="es-ES"/>
              <a:t>Implementación</a:t>
            </a:r>
          </a:p>
          <a:p>
            <a:pPr marL="342900" indent="-342900">
              <a:buFont typeface="Arial"/>
              <a:buAutoNum type="arabicPeriod"/>
            </a:pPr>
            <a:endParaRPr lang="es-ES"/>
          </a:p>
          <a:p>
            <a:pPr marL="800100" lvl="1" indent="-342900">
              <a:buFont typeface="Courier New"/>
              <a:buChar char="o"/>
            </a:pPr>
            <a:endParaRPr lang="es-ES"/>
          </a:p>
        </p:txBody>
      </p:sp>
      <p:sp>
        <p:nvSpPr>
          <p:cNvPr id="6" name="Rectángulo: esquinas redondeadas 5">
            <a:extLst>
              <a:ext uri="{FF2B5EF4-FFF2-40B4-BE49-F238E27FC236}">
                <a16:creationId xmlns:a16="http://schemas.microsoft.com/office/drawing/2014/main" id="{1F4BEC34-B09C-074F-A1BF-FB0EC970DB03}"/>
              </a:ext>
            </a:extLst>
          </p:cNvPr>
          <p:cNvSpPr/>
          <p:nvPr/>
        </p:nvSpPr>
        <p:spPr>
          <a:xfrm>
            <a:off x="654049" y="2422546"/>
            <a:ext cx="2474407" cy="46473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cs typeface="Arial"/>
                <a:hlinkClick r:id="rId3"/>
              </a:rPr>
              <a:t>Revisa el siguiente ejemplo</a:t>
            </a:r>
            <a:endParaRPr lang="es-ES">
              <a:cs typeface="Arial"/>
            </a:endParaRPr>
          </a:p>
        </p:txBody>
      </p:sp>
    </p:spTree>
    <p:extLst>
      <p:ext uri="{BB962C8B-B14F-4D97-AF65-F5344CB8AC3E}">
        <p14:creationId xmlns:p14="http://schemas.microsoft.com/office/powerpoint/2010/main" val="3946374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060827" y="1734382"/>
            <a:ext cx="7025768" cy="1674370"/>
          </a:xfrm>
          <a:prstGeom prst="rect">
            <a:avLst/>
          </a:prstGeom>
        </p:spPr>
        <p:txBody>
          <a:bodyPr spcFirstLastPara="1" wrap="square" lIns="91425" tIns="91425" rIns="91425" bIns="91425" anchor="ctr" anchorCtr="0">
            <a:noAutofit/>
          </a:bodyPr>
          <a:lstStyle/>
          <a:p>
            <a:r>
              <a:rPr lang="en">
                <a:latin typeface="+mj-lt"/>
              </a:rPr>
              <a:t>Transformación de coordenadas</a:t>
            </a:r>
          </a:p>
        </p:txBody>
      </p:sp>
    </p:spTree>
    <p:extLst>
      <p:ext uri="{BB962C8B-B14F-4D97-AF65-F5344CB8AC3E}">
        <p14:creationId xmlns:p14="http://schemas.microsoft.com/office/powerpoint/2010/main" val="2223736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D51910-256C-1E42-F1B0-715C86F2C5A3}"/>
              </a:ext>
            </a:extLst>
          </p:cNvPr>
          <p:cNvSpPr txBox="1"/>
          <p:nvPr/>
        </p:nvSpPr>
        <p:spPr>
          <a:xfrm>
            <a:off x="514977" y="45219"/>
            <a:ext cx="83704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Transformación de Coordenadas para el Robot UR5e</a:t>
            </a:r>
          </a:p>
        </p:txBody>
      </p:sp>
      <p:sp>
        <p:nvSpPr>
          <p:cNvPr id="6" name="CuadroTexto 5">
            <a:extLst>
              <a:ext uri="{FF2B5EF4-FFF2-40B4-BE49-F238E27FC236}">
                <a16:creationId xmlns:a16="http://schemas.microsoft.com/office/drawing/2014/main" id="{AF74930D-9848-E39F-D0AB-D0309F6193E5}"/>
              </a:ext>
            </a:extLst>
          </p:cNvPr>
          <p:cNvSpPr txBox="1"/>
          <p:nvPr/>
        </p:nvSpPr>
        <p:spPr>
          <a:xfrm>
            <a:off x="514976" y="1087329"/>
            <a:ext cx="8074841" cy="1815882"/>
          </a:xfrm>
          <a:prstGeom prst="rect">
            <a:avLst/>
          </a:prstGeom>
          <a:noFill/>
        </p:spPr>
        <p:txBody>
          <a:bodyPr wrap="square">
            <a:spAutoFit/>
          </a:bodyPr>
          <a:lstStyle/>
          <a:p>
            <a:pPr>
              <a:buFont typeface="Arial" panose="020B0604020202020204" pitchFamily="34" charset="0"/>
              <a:buChar char="•"/>
            </a:pPr>
            <a:r>
              <a:rPr lang="es-MX" b="1"/>
              <a:t> Objetivo:</a:t>
            </a:r>
            <a:r>
              <a:rPr lang="es-MX"/>
              <a:t> Convertir coordenadas en píxeles de la cámara Intel </a:t>
            </a:r>
            <a:r>
              <a:rPr lang="es-MX" err="1"/>
              <a:t>RealSense</a:t>
            </a:r>
            <a:r>
              <a:rPr lang="es-MX"/>
              <a:t> a coordenadas cartesianas en el sistema del robot UR5e.</a:t>
            </a:r>
          </a:p>
          <a:p>
            <a:pPr>
              <a:buFont typeface="Arial" panose="020B0604020202020204" pitchFamily="34" charset="0"/>
              <a:buChar char="•"/>
            </a:pPr>
            <a:r>
              <a:rPr lang="es-MX" b="1"/>
              <a:t> Importancia:</a:t>
            </a:r>
            <a:r>
              <a:rPr lang="es-MX"/>
              <a:t> Permite al robot identificar con precisión la ubicación de un objeto en su espacio de trabajo físico.</a:t>
            </a:r>
          </a:p>
          <a:p>
            <a:pPr>
              <a:buFont typeface="Arial" panose="020B0604020202020204" pitchFamily="34" charset="0"/>
              <a:buChar char="•"/>
            </a:pPr>
            <a:r>
              <a:rPr lang="es-MX" b="1"/>
              <a:t> Metodología:</a:t>
            </a:r>
            <a:endParaRPr lang="es-MX"/>
          </a:p>
          <a:p>
            <a:pPr marL="742950" lvl="1" indent="-285750">
              <a:buFont typeface="Arial" panose="020B0604020202020204" pitchFamily="34" charset="0"/>
              <a:buChar char="•"/>
            </a:pPr>
            <a:r>
              <a:rPr lang="es-MX"/>
              <a:t>Calcular el tamaño físico del </a:t>
            </a:r>
            <a:r>
              <a:rPr lang="es-MX" err="1"/>
              <a:t>frame</a:t>
            </a:r>
            <a:r>
              <a:rPr lang="es-MX"/>
              <a:t> de la cámara.</a:t>
            </a:r>
          </a:p>
          <a:p>
            <a:pPr marL="742950" lvl="1" indent="-285750">
              <a:buFont typeface="Arial" panose="020B0604020202020204" pitchFamily="34" charset="0"/>
              <a:buChar char="•"/>
            </a:pPr>
            <a:r>
              <a:rPr lang="es-MX"/>
              <a:t>Aplicar rotaciones y traslaciones para alinear los sistemas de coordenadas.</a:t>
            </a:r>
          </a:p>
          <a:p>
            <a:pPr marL="742950" lvl="1" indent="-285750">
              <a:buFont typeface="Arial" panose="020B0604020202020204" pitchFamily="34" charset="0"/>
              <a:buChar char="•"/>
            </a:pPr>
            <a:r>
              <a:rPr lang="es-MX"/>
              <a:t>Mapear coordenadas en píxeles a posiciones reales.</a:t>
            </a:r>
          </a:p>
        </p:txBody>
      </p:sp>
    </p:spTree>
    <p:extLst>
      <p:ext uri="{BB962C8B-B14F-4D97-AF65-F5344CB8AC3E}">
        <p14:creationId xmlns:p14="http://schemas.microsoft.com/office/powerpoint/2010/main" val="32780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555E-381B-E623-D3D0-37704A4E02D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A2FCAD9-C1BF-EB23-6547-D59F0C509721}"/>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Tamaño del </a:t>
            </a:r>
            <a:r>
              <a:rPr lang="es-MX" sz="2800" err="1">
                <a:solidFill>
                  <a:schemeClr val="tx1"/>
                </a:solidFill>
              </a:rPr>
              <a:t>Frame</a:t>
            </a:r>
            <a:r>
              <a:rPr lang="es-MX" sz="2800">
                <a:solidFill>
                  <a:schemeClr val="tx1"/>
                </a:solidFill>
              </a:rPr>
              <a:t> de la Cámara</a:t>
            </a:r>
          </a:p>
        </p:txBody>
      </p:sp>
      <p:sp>
        <p:nvSpPr>
          <p:cNvPr id="6" name="CuadroTexto 5">
            <a:extLst>
              <a:ext uri="{FF2B5EF4-FFF2-40B4-BE49-F238E27FC236}">
                <a16:creationId xmlns:a16="http://schemas.microsoft.com/office/drawing/2014/main" id="{1DA4D9E1-A4BB-F9E5-EBFB-331D24D353E5}"/>
              </a:ext>
            </a:extLst>
          </p:cNvPr>
          <p:cNvSpPr txBox="1"/>
          <p:nvPr/>
        </p:nvSpPr>
        <p:spPr>
          <a:xfrm>
            <a:off x="514976" y="1087329"/>
            <a:ext cx="8074841" cy="1815882"/>
          </a:xfrm>
          <a:prstGeom prst="rect">
            <a:avLst/>
          </a:prstGeom>
          <a:noFill/>
        </p:spPr>
        <p:txBody>
          <a:bodyPr wrap="square">
            <a:spAutoFit/>
          </a:bodyPr>
          <a:lstStyle/>
          <a:p>
            <a:pPr>
              <a:buFont typeface="Arial" panose="020B0604020202020204" pitchFamily="34" charset="0"/>
              <a:buChar char="•"/>
            </a:pPr>
            <a:r>
              <a:rPr lang="es-MX" b="1"/>
              <a:t>Dimensiones del </a:t>
            </a:r>
            <a:r>
              <a:rPr lang="es-MX" b="1" err="1"/>
              <a:t>Frame</a:t>
            </a:r>
            <a:r>
              <a:rPr lang="es-MX" b="1"/>
              <a:t>:</a:t>
            </a:r>
            <a:endParaRPr lang="es-MX"/>
          </a:p>
          <a:p>
            <a:pPr marL="742950" lvl="1" indent="-285750">
              <a:buFont typeface="Arial" panose="020B0604020202020204" pitchFamily="34" charset="0"/>
              <a:buChar char="•"/>
            </a:pPr>
            <a:r>
              <a:rPr lang="es-MX"/>
              <a:t>Fórmulas: </a:t>
            </a:r>
          </a:p>
          <a:p>
            <a:pPr marL="742950" lvl="1" indent="-285750">
              <a:buFont typeface="Arial" panose="020B0604020202020204" pitchFamily="34" charset="0"/>
              <a:buChar char="•"/>
            </a:pPr>
            <a:r>
              <a:rPr lang="es-MX" err="1"/>
              <a:t>Hcam</a:t>
            </a:r>
            <a:r>
              <a:rPr lang="es-MX"/>
              <a:t>=</a:t>
            </a:r>
            <a:r>
              <a:rPr lang="es-MX" err="1"/>
              <a:t>distance⋅tan</a:t>
            </a:r>
            <a:r>
              <a:rPr lang="es-MX"/>
              <a:t>⁡(23°)</a:t>
            </a:r>
          </a:p>
          <a:p>
            <a:pPr marL="742950" lvl="1" indent="-285750">
              <a:buFont typeface="Arial" panose="020B0604020202020204" pitchFamily="34" charset="0"/>
              <a:buChar char="•"/>
            </a:pPr>
            <a:r>
              <a:rPr lang="es-MX" err="1"/>
              <a:t>Vcam</a:t>
            </a:r>
            <a:r>
              <a:rPr lang="es-MX"/>
              <a:t>=</a:t>
            </a:r>
            <a:r>
              <a:rPr lang="es-MX" err="1"/>
              <a:t>distance⋅tan</a:t>
            </a:r>
            <a:r>
              <a:rPr lang="es-MX"/>
              <a:t>⁡(83.96°)</a:t>
            </a:r>
          </a:p>
          <a:p>
            <a:pPr marL="742950" lvl="1" indent="-285750">
              <a:buFont typeface="Arial" panose="020B0604020202020204" pitchFamily="34" charset="0"/>
              <a:buChar char="•"/>
            </a:pPr>
            <a:r>
              <a:rPr lang="es-MX" b="1"/>
              <a:t>Descripción:</a:t>
            </a:r>
            <a:r>
              <a:rPr lang="es-MX"/>
              <a:t> Calcula el tamaño físico del </a:t>
            </a:r>
            <a:r>
              <a:rPr lang="es-MX" err="1"/>
              <a:t>frame</a:t>
            </a:r>
            <a:r>
              <a:rPr lang="es-MX"/>
              <a:t> de la cámara según la altura actual (</a:t>
            </a:r>
            <a:r>
              <a:rPr lang="es-MX" err="1"/>
              <a:t>distance</a:t>
            </a:r>
            <a:r>
              <a:rPr lang="es-MX"/>
              <a:t>).</a:t>
            </a:r>
          </a:p>
          <a:p>
            <a:pPr>
              <a:buFont typeface="Arial" panose="020B0604020202020204" pitchFamily="34" charset="0"/>
              <a:buChar char="•"/>
            </a:pPr>
            <a:r>
              <a:rPr lang="es-MX" b="1"/>
              <a:t>Densidad de Píxel:</a:t>
            </a:r>
            <a:endParaRPr lang="es-MX"/>
          </a:p>
          <a:p>
            <a:pPr marL="742950" lvl="1" indent="-285750">
              <a:buFont typeface="Arial" panose="020B0604020202020204" pitchFamily="34" charset="0"/>
              <a:buChar char="•"/>
            </a:pPr>
            <a:r>
              <a:rPr lang="es-MX"/>
              <a:t>Mapear los píxeles (640 x 480) al tamaño físico calculado asegura precisión dinámica.</a:t>
            </a:r>
          </a:p>
        </p:txBody>
      </p:sp>
    </p:spTree>
    <p:extLst>
      <p:ext uri="{BB962C8B-B14F-4D97-AF65-F5344CB8AC3E}">
        <p14:creationId xmlns:p14="http://schemas.microsoft.com/office/powerpoint/2010/main" val="33851394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37301-F72D-3985-0630-314FEF921D1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C13EED4-7916-569D-3F4B-2F5124B58AA6}"/>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Rotación y Traslación de Coordenadas</a:t>
            </a:r>
          </a:p>
        </p:txBody>
      </p:sp>
      <p:sp>
        <p:nvSpPr>
          <p:cNvPr id="4" name="CuadroTexto 3">
            <a:extLst>
              <a:ext uri="{FF2B5EF4-FFF2-40B4-BE49-F238E27FC236}">
                <a16:creationId xmlns:a16="http://schemas.microsoft.com/office/drawing/2014/main" id="{4C9D3E6D-82C8-0A72-2B9B-4A4A042BF6C3}"/>
              </a:ext>
            </a:extLst>
          </p:cNvPr>
          <p:cNvSpPr txBox="1"/>
          <p:nvPr/>
        </p:nvSpPr>
        <p:spPr>
          <a:xfrm>
            <a:off x="605193" y="531034"/>
            <a:ext cx="5995951" cy="2893100"/>
          </a:xfrm>
          <a:prstGeom prst="rect">
            <a:avLst/>
          </a:prstGeom>
          <a:noFill/>
        </p:spPr>
        <p:txBody>
          <a:bodyPr wrap="square" lIns="91440" tIns="45720" rIns="91440" bIns="45720" rtlCol="0" anchor="t">
            <a:spAutoFit/>
          </a:bodyPr>
          <a:lstStyle/>
          <a:p>
            <a:r>
              <a:rPr lang="es-MX"/>
              <a:t>Rotación:</a:t>
            </a:r>
          </a:p>
          <a:p>
            <a:pPr marL="285750" indent="-285750">
              <a:buFont typeface="Arial" panose="020B0604020202020204" pitchFamily="34" charset="0"/>
              <a:buChar char="•"/>
            </a:pPr>
            <a:r>
              <a:rPr lang="es-MX"/>
              <a:t>Matriz de rotación en Z (</a:t>
            </a:r>
            <a:r>
              <a:rPr lang="es-MX" err="1"/>
              <a:t>R_z</a:t>
            </a:r>
            <a:r>
              <a:rPr lang="es-MX"/>
              <a:t>):</a:t>
            </a:r>
          </a:p>
          <a:p>
            <a:endParaRPr lang="es-MX"/>
          </a:p>
          <a:p>
            <a:endParaRPr lang="es-MX"/>
          </a:p>
          <a:p>
            <a:endParaRPr lang="es-MX"/>
          </a:p>
          <a:p>
            <a:endParaRPr lang="es-MX"/>
          </a:p>
          <a:p>
            <a:endParaRPr lang="es-MX"/>
          </a:p>
          <a:p>
            <a:endParaRPr lang="es-MX"/>
          </a:p>
          <a:p>
            <a:pPr marL="285750" indent="-285750">
              <a:buFont typeface="Arial" panose="020B0604020202020204" pitchFamily="34" charset="0"/>
              <a:buChar char="•"/>
            </a:pPr>
            <a:r>
              <a:rPr lang="es-MX"/>
              <a:t>Ajusta el sistema de la cámara al robot.</a:t>
            </a:r>
          </a:p>
          <a:p>
            <a:endParaRPr lang="es-MX"/>
          </a:p>
          <a:p>
            <a:r>
              <a:rPr lang="es-MX"/>
              <a:t>Traslación:</a:t>
            </a:r>
          </a:p>
          <a:p>
            <a:pPr marL="285750" indent="-285750">
              <a:buFont typeface="Arial" panose="020B0604020202020204" pitchFamily="34" charset="0"/>
              <a:buChar char="•"/>
            </a:pPr>
            <a:r>
              <a:rPr lang="es-MX"/>
              <a:t>Traslada el origen del sistema de la cámara al del robot.</a:t>
            </a:r>
          </a:p>
          <a:p>
            <a:pPr marL="285750" indent="-285750">
              <a:buFont typeface="Arial" panose="020B0604020202020204" pitchFamily="34" charset="0"/>
              <a:buChar char="•"/>
            </a:pPr>
            <a:r>
              <a:rPr lang="es-MX"/>
              <a:t>Se combina con </a:t>
            </a:r>
            <a:r>
              <a:rPr lang="es-MX" err="1"/>
              <a:t>R_z</a:t>
            </a:r>
            <a:r>
              <a:rPr lang="es-MX"/>
              <a:t> en una matriz homogénea para simplificar.</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363DCDC-2727-B286-0A6F-9DBF7DB25A25}"/>
                  </a:ext>
                </a:extLst>
              </p:cNvPr>
              <p:cNvSpPr txBox="1"/>
              <p:nvPr/>
            </p:nvSpPr>
            <p:spPr>
              <a:xfrm>
                <a:off x="1579418" y="1292845"/>
                <a:ext cx="2231957"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𝑅</m:t>
                          </m:r>
                        </m:e>
                        <m:sub>
                          <m:r>
                            <a:rPr lang="es-MX" b="0" i="1" smtClean="0">
                              <a:latin typeface="Cambria Math" panose="02040503050406030204" pitchFamily="18" charset="0"/>
                            </a:rPr>
                            <m:t>𝑧</m:t>
                          </m:r>
                        </m:sub>
                      </m:sSub>
                      <m:r>
                        <a:rPr lang="es-MX" b="0" i="1" smtClean="0">
                          <a:latin typeface="Cambria Math" panose="02040503050406030204" pitchFamily="18" charset="0"/>
                        </a:rPr>
                        <m:t>=</m:t>
                      </m:r>
                      <m:d>
                        <m:dPr>
                          <m:begChr m:val="["/>
                          <m:endChr m:val="]"/>
                          <m:ctrlPr>
                            <a:rPr lang="es-MX" b="0" i="1" smtClean="0">
                              <a:latin typeface="Cambria Math" panose="02040503050406030204" pitchFamily="18" charset="0"/>
                            </a:rPr>
                          </m:ctrlPr>
                        </m:dPr>
                        <m:e>
                          <m:m>
                            <m:mPr>
                              <m:mcs>
                                <m:mc>
                                  <m:mcPr>
                                    <m:count m:val="3"/>
                                    <m:mcJc m:val="center"/>
                                  </m:mcPr>
                                </m:mc>
                              </m:mcs>
                              <m:ctrlPr>
                                <a:rPr lang="es-MX" i="1" smtClean="0">
                                  <a:latin typeface="Cambria Math" panose="02040503050406030204" pitchFamily="18" charset="0"/>
                                </a:rPr>
                              </m:ctrlPr>
                            </m:mPr>
                            <m:mr>
                              <m:e>
                                <m:func>
                                  <m:funcPr>
                                    <m:ctrlPr>
                                      <a:rPr lang="es-MX" b="0" i="1" smtClean="0">
                                        <a:latin typeface="Cambria Math" panose="02040503050406030204" pitchFamily="18" charset="0"/>
                                      </a:rPr>
                                    </m:ctrlPr>
                                  </m:funcPr>
                                  <m:fName>
                                    <m:r>
                                      <m:rPr>
                                        <m:sty m:val="p"/>
                                        <m:brk m:alnAt="7"/>
                                      </m:rPr>
                                      <a:rPr lang="es-MX" b="0" i="0" smtClean="0">
                                        <a:latin typeface="Cambria Math" panose="02040503050406030204" pitchFamily="18" charset="0"/>
                                      </a:rPr>
                                      <m:t>c</m:t>
                                    </m:r>
                                    <m:r>
                                      <m:rPr>
                                        <m:sty m:val="p"/>
                                      </m:rPr>
                                      <a:rPr lang="es-MX" b="0" i="0" smtClean="0">
                                        <a:latin typeface="Cambria Math" panose="02040503050406030204" pitchFamily="18" charset="0"/>
                                      </a:rPr>
                                      <m:t>os</m:t>
                                    </m:r>
                                  </m:fName>
                                  <m:e>
                                    <m:d>
                                      <m:dPr>
                                        <m:ctrlPr>
                                          <a:rPr lang="es-MX" b="0" i="1" smtClean="0">
                                            <a:latin typeface="Cambria Math" panose="02040503050406030204" pitchFamily="18" charset="0"/>
                                          </a:rPr>
                                        </m:ctrlPr>
                                      </m:dPr>
                                      <m:e>
                                        <m:r>
                                          <m:rPr>
                                            <m:brk m:alnAt="7"/>
                                          </m:rPr>
                                          <a:rPr lang="es-MX" b="0" i="1" smtClean="0">
                                            <a:latin typeface="Cambria Math" panose="02040503050406030204" pitchFamily="18" charset="0"/>
                                            <a:ea typeface="Cambria Math" panose="02040503050406030204" pitchFamily="18" charset="0"/>
                                          </a:rPr>
                                          <m:t>𝜃</m:t>
                                        </m:r>
                                      </m:e>
                                    </m:d>
                                  </m:e>
                                </m:func>
                              </m:e>
                              <m:e>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r>
                                          <m:rPr>
                                            <m:brk m:alnAt="7"/>
                                          </m:rPr>
                                          <a:rPr lang="es-MX" i="1">
                                            <a:latin typeface="Cambria Math" panose="02040503050406030204" pitchFamily="18" charset="0"/>
                                            <a:ea typeface="Cambria Math" panose="02040503050406030204" pitchFamily="18" charset="0"/>
                                          </a:rPr>
                                          <m:t>𝜃</m:t>
                                        </m:r>
                                      </m:e>
                                    </m:d>
                                  </m:e>
                                </m:func>
                              </m:e>
                              <m:e>
                                <m:r>
                                  <a:rPr lang="es-MX" b="0" i="1" smtClean="0">
                                    <a:latin typeface="Cambria Math" panose="02040503050406030204" pitchFamily="18" charset="0"/>
                                  </a:rPr>
                                  <m:t>0</m:t>
                                </m:r>
                              </m:e>
                            </m:mr>
                            <m:mr>
                              <m:e>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sin</m:t>
                                    </m:r>
                                  </m:fName>
                                  <m:e>
                                    <m:d>
                                      <m:dPr>
                                        <m:ctrlPr>
                                          <a:rPr lang="es-MX" b="0" i="1" smtClean="0">
                                            <a:latin typeface="Cambria Math" panose="02040503050406030204" pitchFamily="18" charset="0"/>
                                          </a:rPr>
                                        </m:ctrlPr>
                                      </m:dPr>
                                      <m:e>
                                        <m:r>
                                          <m:rPr>
                                            <m:brk m:alnAt="7"/>
                                          </m:rPr>
                                          <a:rPr lang="es-MX" i="1">
                                            <a:latin typeface="Cambria Math" panose="02040503050406030204" pitchFamily="18" charset="0"/>
                                            <a:ea typeface="Cambria Math" panose="02040503050406030204" pitchFamily="18" charset="0"/>
                                          </a:rPr>
                                          <m:t>𝜃</m:t>
                                        </m:r>
                                      </m:e>
                                    </m:d>
                                  </m:e>
                                </m:func>
                              </m:e>
                              <m:e>
                                <m:func>
                                  <m:funcPr>
                                    <m:ctrlPr>
                                      <a:rPr lang="es-MX" i="1">
                                        <a:latin typeface="Cambria Math" panose="02040503050406030204" pitchFamily="18" charset="0"/>
                                      </a:rPr>
                                    </m:ctrlPr>
                                  </m:funcPr>
                                  <m:fName>
                                    <m:r>
                                      <m:rPr>
                                        <m:sty m:val="p"/>
                                        <m:brk m:alnAt="7"/>
                                      </m:rPr>
                                      <a:rPr lang="es-MX">
                                        <a:latin typeface="Cambria Math" panose="02040503050406030204" pitchFamily="18" charset="0"/>
                                      </a:rPr>
                                      <m:t>c</m:t>
                                    </m:r>
                                    <m:r>
                                      <m:rPr>
                                        <m:sty m:val="p"/>
                                      </m:rPr>
                                      <a:rPr lang="es-MX">
                                        <a:latin typeface="Cambria Math" panose="02040503050406030204" pitchFamily="18" charset="0"/>
                                      </a:rPr>
                                      <m:t>os</m:t>
                                    </m:r>
                                  </m:fName>
                                  <m:e>
                                    <m:d>
                                      <m:dPr>
                                        <m:ctrlPr>
                                          <a:rPr lang="es-MX" i="1">
                                            <a:latin typeface="Cambria Math" panose="02040503050406030204" pitchFamily="18" charset="0"/>
                                          </a:rPr>
                                        </m:ctrlPr>
                                      </m:dPr>
                                      <m:e>
                                        <m:r>
                                          <a:rPr lang="es-MX" i="1">
                                            <a:latin typeface="Cambria Math" panose="02040503050406030204" pitchFamily="18" charset="0"/>
                                            <a:ea typeface="Cambria Math" panose="02040503050406030204" pitchFamily="18" charset="0"/>
                                          </a:rPr>
                                          <m:t>𝜃</m:t>
                                        </m:r>
                                      </m:e>
                                    </m:d>
                                  </m:e>
                                </m:func>
                              </m:e>
                              <m:e>
                                <m:r>
                                  <a:rPr lang="es-MX" b="0" i="1" smtClean="0">
                                    <a:latin typeface="Cambria Math" panose="02040503050406030204" pitchFamily="18" charset="0"/>
                                  </a:rPr>
                                  <m:t>0</m:t>
                                </m:r>
                              </m:e>
                            </m:mr>
                            <m:mr>
                              <m:e>
                                <m:r>
                                  <a:rPr lang="es-MX" b="0" i="1" smtClean="0">
                                    <a:latin typeface="Cambria Math" panose="02040503050406030204" pitchFamily="18" charset="0"/>
                                  </a:rPr>
                                  <m:t>0</m:t>
                                </m:r>
                              </m:e>
                              <m:e>
                                <m:r>
                                  <a:rPr lang="es-MX" b="0" i="1" smtClean="0">
                                    <a:latin typeface="Cambria Math" panose="02040503050406030204" pitchFamily="18" charset="0"/>
                                  </a:rPr>
                                  <m:t>0</m:t>
                                </m:r>
                              </m:e>
                              <m:e>
                                <m:r>
                                  <a:rPr lang="es-MX" b="0" i="1" smtClean="0">
                                    <a:latin typeface="Cambria Math" panose="02040503050406030204" pitchFamily="18" charset="0"/>
                                  </a:rPr>
                                  <m:t>1</m:t>
                                </m:r>
                              </m:e>
                            </m:mr>
                          </m:m>
                        </m:e>
                      </m:d>
                    </m:oMath>
                  </m:oMathPara>
                </a14:m>
                <a:endParaRPr lang="es-MX"/>
              </a:p>
            </p:txBody>
          </p:sp>
        </mc:Choice>
        <mc:Fallback xmlns="">
          <p:sp>
            <p:nvSpPr>
              <p:cNvPr id="3" name="CuadroTexto 2">
                <a:extLst>
                  <a:ext uri="{FF2B5EF4-FFF2-40B4-BE49-F238E27FC236}">
                    <a16:creationId xmlns:a16="http://schemas.microsoft.com/office/drawing/2014/main" id="{6363DCDC-2727-B286-0A6F-9DBF7DB25A25}"/>
                  </a:ext>
                </a:extLst>
              </p:cNvPr>
              <p:cNvSpPr txBox="1">
                <a:spLocks noRot="1" noChangeAspect="1" noMove="1" noResize="1" noEditPoints="1" noAdjustHandles="1" noChangeArrowheads="1" noChangeShapeType="1" noTextEdit="1"/>
              </p:cNvSpPr>
              <p:nvPr/>
            </p:nvSpPr>
            <p:spPr>
              <a:xfrm>
                <a:off x="1579418" y="1292845"/>
                <a:ext cx="2231957" cy="68473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19226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9A97E-BBC1-1BEE-3918-9369D7C832C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FA27D23-5C7B-EC52-1D63-76B9E08B46BD}"/>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Conversión de Píxeles a Coordenadas Físicas</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5CB7229E-E725-8F38-59BC-66DFB06A13C0}"/>
                  </a:ext>
                </a:extLst>
              </p:cNvPr>
              <p:cNvSpPr txBox="1"/>
              <p:nvPr/>
            </p:nvSpPr>
            <p:spPr>
              <a:xfrm>
                <a:off x="514977" y="1034917"/>
                <a:ext cx="7689273" cy="3539430"/>
              </a:xfrm>
              <a:prstGeom prst="rect">
                <a:avLst/>
              </a:prstGeom>
              <a:noFill/>
            </p:spPr>
            <p:txBody>
              <a:bodyPr wrap="square">
                <a:spAutoFit/>
              </a:bodyPr>
              <a:lstStyle/>
              <a:p>
                <a:pPr marL="285750" indent="-285750">
                  <a:buFont typeface="Arial" panose="020B0604020202020204" pitchFamily="34" charset="0"/>
                  <a:buChar char="•"/>
                </a:pPr>
                <a:r>
                  <a:rPr lang="es-MX" dirty="0"/>
                  <a:t>Fórmula:</a:t>
                </a:r>
              </a:p>
              <a:p>
                <a:r>
                  <a:rPr lang="es-MX" dirty="0"/>
                  <a:t> </a:t>
                </a:r>
                <a14:m>
                  <m:oMath xmlns:m="http://schemas.openxmlformats.org/officeDocument/2006/math">
                    <m:r>
                      <a:rPr lang="es-MX" i="1" dirty="0" smtClean="0">
                        <a:latin typeface="Cambria Math" panose="02040503050406030204" pitchFamily="18" charset="0"/>
                      </a:rPr>
                      <m:t>𝑣𝑎𝑙𝑜𝑟</m:t>
                    </m:r>
                    <m:r>
                      <a:rPr lang="es-MX" i="1" dirty="0" smtClean="0">
                        <a:latin typeface="Cambria Math" panose="02040503050406030204" pitchFamily="18" charset="0"/>
                      </a:rPr>
                      <m:t>_</m:t>
                    </m:r>
                    <m:r>
                      <a:rPr lang="es-MX" i="1" dirty="0" smtClean="0">
                        <a:latin typeface="Cambria Math" panose="02040503050406030204" pitchFamily="18" charset="0"/>
                      </a:rPr>
                      <m:t>𝑟𝑒𝑎𝑙</m:t>
                    </m:r>
                    <m:r>
                      <a:rPr lang="es-MX" i="1" dirty="0">
                        <a:latin typeface="Cambria Math" panose="02040503050406030204" pitchFamily="18" charset="0"/>
                      </a:rPr>
                      <m:t>=</m:t>
                    </m:r>
                    <m:r>
                      <a:rPr lang="es-MX" b="0" i="1" dirty="0" smtClean="0">
                        <a:latin typeface="Cambria Math" panose="02040503050406030204" pitchFamily="18" charset="0"/>
                      </a:rPr>
                      <m:t>(</m:t>
                    </m:r>
                    <m:r>
                      <a:rPr lang="es-MX" i="1" dirty="0">
                        <a:latin typeface="Cambria Math" panose="02040503050406030204" pitchFamily="18" charset="0"/>
                      </a:rPr>
                      <m:t>(</m:t>
                    </m:r>
                    <m:r>
                      <a:rPr lang="es-MX" i="1" dirty="0">
                        <a:latin typeface="Cambria Math" panose="02040503050406030204" pitchFamily="18" charset="0"/>
                      </a:rPr>
                      <m:t>𝑣𝑎𝑙𝑜𝑟</m:t>
                    </m:r>
                    <m:r>
                      <a:rPr lang="es-MX" i="1" dirty="0">
                        <a:latin typeface="Cambria Math" panose="02040503050406030204" pitchFamily="18" charset="0"/>
                      </a:rPr>
                      <m:t>−</m:t>
                    </m:r>
                    <m:r>
                      <m:rPr>
                        <m:sty m:val="p"/>
                      </m:rPr>
                      <a:rPr lang="es-MX" i="1" dirty="0" err="1">
                        <a:latin typeface="Cambria Math" panose="02040503050406030204" pitchFamily="18" charset="0"/>
                      </a:rPr>
                      <m:t>min</m:t>
                    </m:r>
                    <m:r>
                      <a:rPr lang="es-MX" i="1" dirty="0" err="1">
                        <a:latin typeface="Cambria Math" panose="02040503050406030204" pitchFamily="18" charset="0"/>
                      </a:rPr>
                      <m:t>⁡_</m:t>
                    </m:r>
                    <m:r>
                      <a:rPr lang="es-MX" i="1" dirty="0" err="1">
                        <a:latin typeface="Cambria Math" panose="02040503050406030204" pitchFamily="18" charset="0"/>
                      </a:rPr>
                      <m:t>𝑝𝑖𝑥</m:t>
                    </m:r>
                    <m:r>
                      <a:rPr lang="es-MX" i="1" dirty="0">
                        <a:latin typeface="Cambria Math" panose="02040503050406030204" pitchFamily="18" charset="0"/>
                      </a:rPr>
                      <m:t>)⋅(</m:t>
                    </m:r>
                    <m:r>
                      <m:rPr>
                        <m:sty m:val="p"/>
                      </m:rPr>
                      <a:rPr lang="es-MX" i="1" dirty="0" err="1">
                        <a:latin typeface="Cambria Math" panose="02040503050406030204" pitchFamily="18" charset="0"/>
                      </a:rPr>
                      <m:t>max</m:t>
                    </m:r>
                    <m:r>
                      <a:rPr lang="es-MX" i="1" dirty="0" err="1">
                        <a:latin typeface="Cambria Math" panose="02040503050406030204" pitchFamily="18" charset="0"/>
                      </a:rPr>
                      <m:t>⁡_</m:t>
                    </m:r>
                    <m:r>
                      <a:rPr lang="es-MX" i="1" dirty="0" err="1">
                        <a:latin typeface="Cambria Math" panose="02040503050406030204" pitchFamily="18" charset="0"/>
                      </a:rPr>
                      <m:t>𝑟𝑒𝑎𝑙</m:t>
                    </m:r>
                    <m:r>
                      <a:rPr lang="es-MX" i="1" dirty="0" err="1">
                        <a:latin typeface="Cambria Math" panose="02040503050406030204" pitchFamily="18" charset="0"/>
                      </a:rPr>
                      <m:t>−</m:t>
                    </m:r>
                    <m:r>
                      <m:rPr>
                        <m:sty m:val="p"/>
                      </m:rPr>
                      <a:rPr lang="es-MX" i="1" dirty="0" err="1">
                        <a:latin typeface="Cambria Math" panose="02040503050406030204" pitchFamily="18" charset="0"/>
                      </a:rPr>
                      <m:t>min</m:t>
                    </m:r>
                    <m:r>
                      <a:rPr lang="es-MX" i="1" dirty="0" err="1">
                        <a:latin typeface="Cambria Math" panose="02040503050406030204" pitchFamily="18" charset="0"/>
                      </a:rPr>
                      <m:t>⁡_</m:t>
                    </m:r>
                    <m:r>
                      <a:rPr lang="es-MX" i="1" dirty="0" err="1">
                        <a:latin typeface="Cambria Math" panose="02040503050406030204" pitchFamily="18" charset="0"/>
                      </a:rPr>
                      <m:t>𝑟𝑒𝑎𝑙</m:t>
                    </m:r>
                    <m:r>
                      <a:rPr lang="es-MX" i="1" dirty="0">
                        <a:latin typeface="Cambria Math" panose="02040503050406030204" pitchFamily="18" charset="0"/>
                      </a:rPr>
                      <m:t>)</m:t>
                    </m:r>
                    <m:r>
                      <a:rPr lang="es-MX" b="0" i="1" dirty="0" smtClean="0">
                        <a:latin typeface="Cambria Math" panose="02040503050406030204" pitchFamily="18" charset="0"/>
                      </a:rPr>
                      <m:t>/</m:t>
                    </m:r>
                    <m:r>
                      <a:rPr lang="es-MX" i="1" dirty="0">
                        <a:latin typeface="Cambria Math" panose="02040503050406030204" pitchFamily="18" charset="0"/>
                      </a:rPr>
                      <m:t>(</m:t>
                    </m:r>
                    <m:r>
                      <m:rPr>
                        <m:sty m:val="p"/>
                      </m:rPr>
                      <a:rPr lang="es-MX" i="1" dirty="0" err="1">
                        <a:latin typeface="Cambria Math" panose="02040503050406030204" pitchFamily="18" charset="0"/>
                      </a:rPr>
                      <m:t>max</m:t>
                    </m:r>
                    <m:r>
                      <a:rPr lang="es-MX" i="1" dirty="0" err="1">
                        <a:latin typeface="Cambria Math" panose="02040503050406030204" pitchFamily="18" charset="0"/>
                      </a:rPr>
                      <m:t>⁡_</m:t>
                    </m:r>
                    <m:r>
                      <a:rPr lang="es-MX" i="1" dirty="0" err="1">
                        <a:latin typeface="Cambria Math" panose="02040503050406030204" pitchFamily="18" charset="0"/>
                      </a:rPr>
                      <m:t>𝑝𝑖𝑥</m:t>
                    </m:r>
                    <m:r>
                      <a:rPr lang="es-MX" i="1" dirty="0" err="1">
                        <a:latin typeface="Cambria Math" panose="02040503050406030204" pitchFamily="18" charset="0"/>
                      </a:rPr>
                      <m:t>−</m:t>
                    </m:r>
                    <m:r>
                      <m:rPr>
                        <m:sty m:val="p"/>
                      </m:rPr>
                      <a:rPr lang="es-MX" i="1" dirty="0" err="1">
                        <a:latin typeface="Cambria Math" panose="02040503050406030204" pitchFamily="18" charset="0"/>
                      </a:rPr>
                      <m:t>min</m:t>
                    </m:r>
                    <m:r>
                      <a:rPr lang="es-MX" i="1" dirty="0" err="1">
                        <a:latin typeface="Cambria Math" panose="02040503050406030204" pitchFamily="18" charset="0"/>
                      </a:rPr>
                      <m:t>⁡_</m:t>
                    </m:r>
                    <m:r>
                      <a:rPr lang="es-MX" i="1" dirty="0" err="1">
                        <a:latin typeface="Cambria Math" panose="02040503050406030204" pitchFamily="18" charset="0"/>
                      </a:rPr>
                      <m:t>𝑝𝑖𝑥</m:t>
                    </m:r>
                    <m:r>
                      <a:rPr lang="es-MX" i="1" dirty="0">
                        <a:latin typeface="Cambria Math" panose="02040503050406030204" pitchFamily="18" charset="0"/>
                      </a:rPr>
                      <m:t>)</m:t>
                    </m:r>
                    <m:r>
                      <a:rPr lang="es-MX" b="0" i="1" dirty="0" smtClean="0">
                        <a:latin typeface="Cambria Math" panose="02040503050406030204" pitchFamily="18" charset="0"/>
                      </a:rPr>
                      <m:t>)</m:t>
                    </m:r>
                    <m:r>
                      <a:rPr lang="es-MX" i="1" dirty="0">
                        <a:latin typeface="Cambria Math" panose="02040503050406030204" pitchFamily="18" charset="0"/>
                      </a:rPr>
                      <m:t>+</m:t>
                    </m:r>
                    <m:r>
                      <m:rPr>
                        <m:sty m:val="p"/>
                      </m:rPr>
                      <a:rPr lang="es-MX" i="1" dirty="0" err="1">
                        <a:latin typeface="Cambria Math" panose="02040503050406030204" pitchFamily="18" charset="0"/>
                      </a:rPr>
                      <m:t>min</m:t>
                    </m:r>
                    <m:r>
                      <a:rPr lang="es-MX" i="1" dirty="0" err="1">
                        <a:latin typeface="Cambria Math" panose="02040503050406030204" pitchFamily="18" charset="0"/>
                      </a:rPr>
                      <m:t>⁡_</m:t>
                    </m:r>
                    <m:r>
                      <a:rPr lang="es-MX" i="1" dirty="0" err="1">
                        <a:latin typeface="Cambria Math" panose="02040503050406030204" pitchFamily="18" charset="0"/>
                      </a:rPr>
                      <m:t>𝑟𝑒𝑎𝑙</m:t>
                    </m:r>
                  </m:oMath>
                </a14:m>
                <a:endParaRPr lang="es-MX" dirty="0"/>
              </a:p>
              <a:p>
                <a:pPr marL="285750" indent="-285750">
                  <a:buFont typeface="Arial" panose="020B0604020202020204" pitchFamily="34" charset="0"/>
                  <a:buChar char="•"/>
                </a:pPr>
                <a:r>
                  <a:rPr lang="es-MX" dirty="0"/>
                  <a:t>Función: Convierte las coordenadas de píxeles (</a:t>
                </a:r>
                <a:r>
                  <a:rPr lang="es-MX" dirty="0" err="1"/>
                  <a:t>x,y</a:t>
                </a:r>
                <a:r>
                  <a:rPr lang="es-MX" dirty="0"/>
                  <a:t>) en posiciones físicas según las dimensiones del </a:t>
                </a:r>
                <a:r>
                  <a:rPr lang="es-MX" dirty="0" err="1"/>
                  <a:t>frame</a:t>
                </a:r>
                <a:r>
                  <a:rPr lang="es-MX" dirty="0"/>
                  <a:t> calculadas en el paso 1.</a:t>
                </a:r>
              </a:p>
              <a:p>
                <a:pPr marL="285750" indent="-285750">
                  <a:buFont typeface="Arial" panose="020B0604020202020204" pitchFamily="34" charset="0"/>
                  <a:buChar char="•"/>
                </a:pPr>
                <a:r>
                  <a:rPr lang="es-MX" dirty="0"/>
                  <a:t>Propósito: Localizar objetos detectados en términos que el robot pueda interpretar.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r>
                  <a:rPr lang="es-MX" dirty="0"/>
                  <a:t>Coordenadas Finales del Objeto</a:t>
                </a:r>
              </a:p>
              <a:p>
                <a:pPr marL="285750" indent="-285750">
                  <a:buFont typeface="Arial" panose="020B0604020202020204" pitchFamily="34" charset="0"/>
                  <a:buChar char="•"/>
                </a:pPr>
                <a:r>
                  <a:rPr lang="es-MX" dirty="0"/>
                  <a:t>Transformación Total:</a:t>
                </a:r>
              </a:p>
              <a:p>
                <a:pPr marL="285750" indent="-285750">
                  <a:buFont typeface="Arial" panose="020B0604020202020204" pitchFamily="34" charset="0"/>
                  <a:buChar char="•"/>
                </a:pPr>
                <a:r>
                  <a:rPr lang="es-MX" dirty="0"/>
                  <a:t>Aplica rotaciones y traslaciones calculadas en </a:t>
                </a:r>
                <a:r>
                  <a:rPr lang="es-MX" dirty="0" err="1"/>
                  <a:t>transformCoordinates</a:t>
                </a:r>
                <a:r>
                  <a:rPr lang="es-MX" dirty="0"/>
                  <a:t>.</a:t>
                </a:r>
              </a:p>
              <a:p>
                <a:pPr marL="285750" indent="-285750">
                  <a:buFont typeface="Arial" panose="020B0604020202020204" pitchFamily="34" charset="0"/>
                  <a:buChar char="•"/>
                </a:pPr>
                <a:r>
                  <a:rPr lang="es-MX" dirty="0"/>
                  <a:t>Integra el origen del </a:t>
                </a:r>
                <a:r>
                  <a:rPr lang="es-MX" dirty="0" err="1"/>
                  <a:t>frame</a:t>
                </a:r>
                <a:r>
                  <a:rPr lang="es-MX" dirty="0"/>
                  <a:t> ajustado con </a:t>
                </a:r>
                <a:r>
                  <a:rPr lang="es-MX" dirty="0" err="1"/>
                  <a:t>frameOriginCoordinates</a:t>
                </a:r>
                <a:r>
                  <a:rPr lang="es-MX" dirty="0"/>
                  <a:t>.</a:t>
                </a:r>
              </a:p>
              <a:p>
                <a:pPr marL="285750" indent="-285750">
                  <a:buFont typeface="Arial" panose="020B0604020202020204" pitchFamily="34" charset="0"/>
                  <a:buChar char="•"/>
                </a:pPr>
                <a:r>
                  <a:rPr lang="es-MX" dirty="0"/>
                  <a:t>Resultado: Coordenadas cartesianas físicas del objeto en el sistema del robot.</a:t>
                </a:r>
              </a:p>
              <a:p>
                <a:pPr marL="285750" indent="-285750">
                  <a:buFont typeface="Arial" panose="020B0604020202020204" pitchFamily="34" charset="0"/>
                  <a:buChar char="•"/>
                </a:pPr>
                <a:r>
                  <a:rPr lang="es-MX" dirty="0"/>
                  <a:t>Ejemplo:</a:t>
                </a:r>
              </a:p>
              <a:p>
                <a:pPr marL="540000" indent="-285750">
                  <a:buFont typeface="Courier New" panose="02070309020205020404" pitchFamily="49" charset="0"/>
                  <a:buChar char="o"/>
                </a:pPr>
                <a:r>
                  <a:rPr lang="es-MX" dirty="0"/>
                  <a:t>Entrada: Coordenadas en píxeles (320,240).</a:t>
                </a:r>
              </a:p>
              <a:p>
                <a:pPr marL="540000" indent="-285750">
                  <a:buFont typeface="Courier New" panose="02070309020205020404" pitchFamily="49" charset="0"/>
                  <a:buChar char="o"/>
                </a:pPr>
                <a:r>
                  <a:rPr lang="es-MX" dirty="0"/>
                  <a:t>Salida: Coordenadas reales (</a:t>
                </a:r>
                <a:r>
                  <a:rPr lang="es-MX" dirty="0" err="1"/>
                  <a:t>xrobot</a:t>
                </a:r>
                <a:r>
                  <a:rPr lang="es-MX" dirty="0"/>
                  <a:t>, </a:t>
                </a:r>
                <a:r>
                  <a:rPr lang="es-MX" dirty="0" err="1"/>
                  <a:t>yrobot</a:t>
                </a:r>
                <a:r>
                  <a:rPr lang="es-MX" dirty="0"/>
                  <a:t>) en metros.</a:t>
                </a:r>
              </a:p>
              <a:p>
                <a:pPr marL="285750" indent="-285750">
                  <a:buFont typeface="Arial" panose="020B0604020202020204" pitchFamily="34" charset="0"/>
                  <a:buChar char="•"/>
                </a:pPr>
                <a:endParaRPr lang="es-MX" dirty="0"/>
              </a:p>
            </p:txBody>
          </p:sp>
        </mc:Choice>
        <mc:Fallback xmlns="">
          <p:sp>
            <p:nvSpPr>
              <p:cNvPr id="6" name="CuadroTexto 5">
                <a:extLst>
                  <a:ext uri="{FF2B5EF4-FFF2-40B4-BE49-F238E27FC236}">
                    <a16:creationId xmlns:a16="http://schemas.microsoft.com/office/drawing/2014/main" id="{5CB7229E-E725-8F38-59BC-66DFB06A13C0}"/>
                  </a:ext>
                </a:extLst>
              </p:cNvPr>
              <p:cNvSpPr txBox="1">
                <a:spLocks noRot="1" noChangeAspect="1" noMove="1" noResize="1" noEditPoints="1" noAdjustHandles="1" noChangeArrowheads="1" noChangeShapeType="1" noTextEdit="1"/>
              </p:cNvSpPr>
              <p:nvPr/>
            </p:nvSpPr>
            <p:spPr>
              <a:xfrm>
                <a:off x="514977" y="1034917"/>
                <a:ext cx="7689273" cy="3539430"/>
              </a:xfrm>
              <a:prstGeom prst="rect">
                <a:avLst/>
              </a:prstGeom>
              <a:blipFill>
                <a:blip r:embed="rId2"/>
                <a:stretch>
                  <a:fillRect l="-238" t="-345"/>
                </a:stretch>
              </a:blipFill>
            </p:spPr>
            <p:txBody>
              <a:bodyPr/>
              <a:lstStyle/>
              <a:p>
                <a:r>
                  <a:rPr lang="en-US">
                    <a:noFill/>
                  </a:rPr>
                  <a:t> </a:t>
                </a:r>
              </a:p>
            </p:txBody>
          </p:sp>
        </mc:Fallback>
      </mc:AlternateContent>
    </p:spTree>
    <p:extLst>
      <p:ext uri="{BB962C8B-B14F-4D97-AF65-F5344CB8AC3E}">
        <p14:creationId xmlns:p14="http://schemas.microsoft.com/office/powerpoint/2010/main" val="1631434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E3ACD-010B-224F-F7F8-2B9CA1B1F7E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B9AC58B-34B9-751F-3D91-B109E6B10DB1}"/>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Detalle de la Rotación (</a:t>
            </a:r>
            <a:r>
              <a:rPr lang="es-MX" sz="2800" err="1">
                <a:solidFill>
                  <a:schemeClr val="tx1"/>
                </a:solidFill>
              </a:rPr>
              <a:t>transformCoordinates</a:t>
            </a:r>
            <a:r>
              <a:rPr lang="es-MX" sz="2800">
                <a:solidFill>
                  <a:schemeClr val="tx1"/>
                </a:solidFill>
              </a:rPr>
              <a:t>)</a:t>
            </a:r>
          </a:p>
        </p:txBody>
      </p:sp>
      <p:sp>
        <p:nvSpPr>
          <p:cNvPr id="7" name="CuadroTexto 6">
            <a:extLst>
              <a:ext uri="{FF2B5EF4-FFF2-40B4-BE49-F238E27FC236}">
                <a16:creationId xmlns:a16="http://schemas.microsoft.com/office/drawing/2014/main" id="{78262791-C502-73F1-94AA-36238688394E}"/>
              </a:ext>
            </a:extLst>
          </p:cNvPr>
          <p:cNvSpPr txBox="1"/>
          <p:nvPr/>
        </p:nvSpPr>
        <p:spPr>
          <a:xfrm>
            <a:off x="757382" y="903536"/>
            <a:ext cx="5971309" cy="16682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MX"/>
              <a:t>Fórmula de Rotación en </a:t>
            </a:r>
            <a:r>
              <a:rPr lang="es-MX" err="1"/>
              <a:t>R_z</a:t>
            </a:r>
            <a:r>
              <a:rPr lang="es-MX"/>
              <a:t>​:</a:t>
            </a:r>
          </a:p>
          <a:p>
            <a:pPr marL="285750" indent="-285750">
              <a:lnSpc>
                <a:spcPct val="150000"/>
              </a:lnSpc>
              <a:buFont typeface="Courier New" panose="02070309020205020404" pitchFamily="49" charset="0"/>
              <a:buChar char="o"/>
            </a:pPr>
            <a:r>
              <a:rPr lang="pt-BR" err="1"/>
              <a:t>xrobot</a:t>
            </a:r>
            <a:r>
              <a:rPr lang="pt-BR"/>
              <a:t>=H0f[0,0]⋅x1+H0f[0,1]⋅y1+xorigen </a:t>
            </a:r>
            <a:r>
              <a:rPr lang="es-MX"/>
              <a:t>​</a:t>
            </a:r>
          </a:p>
          <a:p>
            <a:pPr marL="285750" indent="-285750">
              <a:lnSpc>
                <a:spcPct val="150000"/>
              </a:lnSpc>
              <a:buFont typeface="Courier New" panose="02070309020205020404" pitchFamily="49" charset="0"/>
              <a:buChar char="o"/>
            </a:pPr>
            <a:r>
              <a:rPr lang="pt-BR" err="1"/>
              <a:t>yrobot</a:t>
            </a:r>
            <a:r>
              <a:rPr lang="pt-BR"/>
              <a:t>=H0f[0,0]⋅x1+H0f[0,1]⋅y1+yorigen </a:t>
            </a:r>
            <a:endParaRPr lang="es-MX"/>
          </a:p>
          <a:p>
            <a:pPr marL="285750" indent="-285750">
              <a:lnSpc>
                <a:spcPct val="150000"/>
              </a:lnSpc>
              <a:buFont typeface="Arial" panose="020B0604020202020204" pitchFamily="34" charset="0"/>
              <a:buChar char="•"/>
            </a:pPr>
            <a:r>
              <a:rPr lang="es-MX"/>
              <a:t>Propósito: Ajusta el ángulo del sistema de coordenadas de la cámara para alinearlo con el del robot. </a:t>
            </a:r>
          </a:p>
        </p:txBody>
      </p:sp>
    </p:spTree>
    <p:extLst>
      <p:ext uri="{BB962C8B-B14F-4D97-AF65-F5344CB8AC3E}">
        <p14:creationId xmlns:p14="http://schemas.microsoft.com/office/powerpoint/2010/main" val="367203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36"/>
          <p:cNvSpPr txBox="1">
            <a:spLocks noGrp="1"/>
          </p:cNvSpPr>
          <p:nvPr>
            <p:ph type="title"/>
          </p:nvPr>
        </p:nvSpPr>
        <p:spPr>
          <a:xfrm>
            <a:off x="715099" y="130856"/>
            <a:ext cx="7772573" cy="576000"/>
          </a:xfrm>
          <a:prstGeom prst="rect">
            <a:avLst/>
          </a:prstGeom>
        </p:spPr>
        <p:txBody>
          <a:bodyPr spcFirstLastPara="1" wrap="square" lIns="91425" tIns="91425" rIns="91425" bIns="91425" anchor="b" anchorCtr="0">
            <a:noAutofit/>
          </a:bodyPr>
          <a:lstStyle/>
          <a:p>
            <a:r>
              <a:rPr lang="es-MX" sz="2800">
                <a:latin typeface="+mj-lt"/>
              </a:rPr>
              <a:t>Manejo de instrumental quirúrgico</a:t>
            </a:r>
          </a:p>
        </p:txBody>
      </p:sp>
      <p:sp>
        <p:nvSpPr>
          <p:cNvPr id="1546" name="Google Shape;1546;p36"/>
          <p:cNvSpPr txBox="1">
            <a:spLocks noGrp="1"/>
          </p:cNvSpPr>
          <p:nvPr>
            <p:ph type="body" idx="1"/>
          </p:nvPr>
        </p:nvSpPr>
        <p:spPr>
          <a:xfrm>
            <a:off x="100466" y="1062696"/>
            <a:ext cx="8918989" cy="3606711"/>
          </a:xfrm>
          <a:prstGeom prst="rect">
            <a:avLst/>
          </a:prstGeom>
        </p:spPr>
        <p:txBody>
          <a:bodyPr spcFirstLastPara="1" wrap="square" lIns="91425" tIns="91425" rIns="91425" bIns="91425" anchor="t" anchorCtr="0">
            <a:noAutofit/>
          </a:bodyPr>
          <a:lstStyle/>
          <a:p>
            <a:pPr marL="285750" indent="-285750"/>
            <a:r>
              <a:rPr lang="en" sz="2000" b="1">
                <a:solidFill>
                  <a:schemeClr val="lt1"/>
                </a:solidFill>
                <a:latin typeface="+mj-lt"/>
              </a:rPr>
              <a:t>Automatización en la cirugía</a:t>
            </a:r>
            <a:r>
              <a:rPr lang="en" sz="2000">
                <a:solidFill>
                  <a:schemeClr val="lt1"/>
                </a:solidFill>
                <a:latin typeface="+mj-lt"/>
              </a:rPr>
              <a:t>: El UR5e puede encargarse del manejo y la entrega de instrumentos quirúrgicos, asegurando que estén siempre a mano cuando los necesite el cirujano.</a:t>
            </a:r>
            <a:endParaRPr lang="es-ES" sz="2000">
              <a:solidFill>
                <a:schemeClr val="lt1"/>
              </a:solidFill>
              <a:latin typeface="+mj-lt"/>
            </a:endParaRPr>
          </a:p>
          <a:p>
            <a:pPr marL="285750" indent="-285750"/>
            <a:r>
              <a:rPr lang="en" sz="2000" b="1">
                <a:solidFill>
                  <a:schemeClr val="lt1"/>
                </a:solidFill>
                <a:latin typeface="+mj-lt"/>
              </a:rPr>
              <a:t>Fluidez en la intervención</a:t>
            </a:r>
            <a:r>
              <a:rPr lang="en" sz="2000">
                <a:solidFill>
                  <a:schemeClr val="lt1"/>
                </a:solidFill>
                <a:latin typeface="+mj-lt"/>
              </a:rPr>
              <a:t>: Esto no solo aumentará la eficacia del procedimiento, sino que también mejorará la experiencia del paciente al reducir los tiempos quirúrgicos y potenciar la seguridad en la sala de operaciones.</a:t>
            </a:r>
          </a:p>
          <a:p>
            <a:pPr marL="0" indent="0">
              <a:buNone/>
            </a:pPr>
            <a:endParaRPr lang="en" sz="2000">
              <a:solidFill>
                <a:schemeClr val="lt1"/>
              </a:solidFill>
              <a:latin typeface="+mj-lt"/>
            </a:endParaRPr>
          </a:p>
        </p:txBody>
      </p:sp>
      <p:pic>
        <p:nvPicPr>
          <p:cNvPr id="3" name="Imagen 2" descr="Imagen que contiene hombre, tabla, cuarto de hospital, computadora&#10;&#10;Descripción generada automáticamente">
            <a:extLst>
              <a:ext uri="{FF2B5EF4-FFF2-40B4-BE49-F238E27FC236}">
                <a16:creationId xmlns:a16="http://schemas.microsoft.com/office/drawing/2014/main" id="{C89E79FD-5DA4-EF37-292A-FF14A13489A0}"/>
              </a:ext>
            </a:extLst>
          </p:cNvPr>
          <p:cNvPicPr>
            <a:picLocks noChangeAspect="1"/>
          </p:cNvPicPr>
          <p:nvPr/>
        </p:nvPicPr>
        <p:blipFill>
          <a:blip r:embed="rId3"/>
          <a:stretch>
            <a:fillRect/>
          </a:stretch>
        </p:blipFill>
        <p:spPr>
          <a:xfrm>
            <a:off x="3602210" y="3073159"/>
            <a:ext cx="3007102" cy="169293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62FB-9080-6D32-A267-E229A14F653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16A9482-151E-5412-3C88-5C7F94EC4F2C}"/>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Detalle de la Traslación (</a:t>
            </a:r>
            <a:r>
              <a:rPr lang="es-MX" sz="2800" err="1">
                <a:solidFill>
                  <a:schemeClr val="tx1"/>
                </a:solidFill>
              </a:rPr>
              <a:t>frameOriginCoordinates</a:t>
            </a:r>
            <a:r>
              <a:rPr lang="es-MX" sz="2800">
                <a:solidFill>
                  <a:schemeClr val="tx1"/>
                </a:solidFill>
              </a:rPr>
              <a:t>)</a:t>
            </a:r>
          </a:p>
        </p:txBody>
      </p:sp>
      <p:sp>
        <p:nvSpPr>
          <p:cNvPr id="4" name="CuadroTexto 3">
            <a:extLst>
              <a:ext uri="{FF2B5EF4-FFF2-40B4-BE49-F238E27FC236}">
                <a16:creationId xmlns:a16="http://schemas.microsoft.com/office/drawing/2014/main" id="{466C1D86-2B26-A68F-0608-4612664A9E0D}"/>
              </a:ext>
            </a:extLst>
          </p:cNvPr>
          <p:cNvSpPr txBox="1"/>
          <p:nvPr/>
        </p:nvSpPr>
        <p:spPr>
          <a:xfrm>
            <a:off x="798945" y="836658"/>
            <a:ext cx="7744691" cy="1991379"/>
          </a:xfrm>
          <a:prstGeom prst="rect">
            <a:avLst/>
          </a:prstGeom>
          <a:noFill/>
        </p:spPr>
        <p:txBody>
          <a:bodyPr wrap="square">
            <a:spAutoFit/>
          </a:bodyPr>
          <a:lstStyle/>
          <a:p>
            <a:pPr>
              <a:lnSpc>
                <a:spcPct val="150000"/>
              </a:lnSpc>
              <a:buFont typeface="Arial" panose="020B0604020202020204" pitchFamily="34" charset="0"/>
              <a:buChar char="•"/>
            </a:pPr>
            <a:r>
              <a:rPr lang="es-MX" b="1"/>
              <a:t>Fórmulas:</a:t>
            </a:r>
            <a:endParaRPr lang="es-MX"/>
          </a:p>
          <a:p>
            <a:pPr marL="742950" lvl="1" indent="-285750">
              <a:lnSpc>
                <a:spcPct val="150000"/>
              </a:lnSpc>
              <a:buFont typeface="Arial" panose="020B0604020202020204" pitchFamily="34" charset="0"/>
              <a:buChar char="•"/>
            </a:pPr>
            <a:r>
              <a:rPr lang="es-MX"/>
              <a:t>Posición del origen: </a:t>
            </a:r>
            <a:r>
              <a:rPr lang="es-MX" err="1"/>
              <a:t>ofx</a:t>
            </a:r>
            <a:r>
              <a:rPr lang="es-MX"/>
              <a:t>=</a:t>
            </a:r>
            <a:r>
              <a:rPr lang="es-MX" err="1"/>
              <a:t>cfx</a:t>
            </a:r>
            <a:r>
              <a:rPr lang="es-MX"/>
              <a:t>−(</a:t>
            </a:r>
            <a:r>
              <a:rPr lang="es-MX" err="1"/>
              <a:t>Hcam</a:t>
            </a:r>
            <a:r>
              <a:rPr lang="es-MX"/>
              <a:t>/2)⋅cos⁡(ángulo tangente)−(</a:t>
            </a:r>
            <a:r>
              <a:rPr lang="es-MX" err="1"/>
              <a:t>Vcam</a:t>
            </a:r>
            <a:r>
              <a:rPr lang="es-MX"/>
              <a:t>/2)⋅sin⁡(ángulo tangente)</a:t>
            </a:r>
          </a:p>
          <a:p>
            <a:pPr marL="742950" lvl="1" indent="-285750">
              <a:lnSpc>
                <a:spcPct val="150000"/>
              </a:lnSpc>
              <a:buFont typeface="Arial" panose="020B0604020202020204" pitchFamily="34" charset="0"/>
              <a:buChar char="•"/>
            </a:pPr>
            <a:r>
              <a:rPr lang="es-MX" err="1"/>
              <a:t>ofy</a:t>
            </a:r>
            <a:r>
              <a:rPr lang="es-MX"/>
              <a:t>=</a:t>
            </a:r>
            <a:r>
              <a:rPr lang="es-MX" err="1"/>
              <a:t>cfy</a:t>
            </a:r>
            <a:r>
              <a:rPr lang="es-MX"/>
              <a:t>−(</a:t>
            </a:r>
            <a:r>
              <a:rPr lang="es-MX" err="1"/>
              <a:t>Hcam</a:t>
            </a:r>
            <a:r>
              <a:rPr lang="es-MX"/>
              <a:t>/2)⋅cos⁡(ángulo tangente)−(</a:t>
            </a:r>
            <a:r>
              <a:rPr lang="es-MX" err="1"/>
              <a:t>Vcam</a:t>
            </a:r>
            <a:r>
              <a:rPr lang="es-MX"/>
              <a:t>/2)⋅sin⁡(ángulo tangente)</a:t>
            </a:r>
          </a:p>
          <a:p>
            <a:pPr>
              <a:lnSpc>
                <a:spcPct val="150000"/>
              </a:lnSpc>
              <a:buFont typeface="Arial" panose="020B0604020202020204" pitchFamily="34" charset="0"/>
              <a:buChar char="•"/>
            </a:pPr>
            <a:r>
              <a:rPr lang="es-MX" b="1"/>
              <a:t>Propósito:</a:t>
            </a:r>
            <a:r>
              <a:rPr lang="es-MX"/>
              <a:t> Calcula la ubicación del origen del marco de referencia de la cámara en coordenadas del robot.</a:t>
            </a:r>
          </a:p>
        </p:txBody>
      </p:sp>
    </p:spTree>
    <p:extLst>
      <p:ext uri="{BB962C8B-B14F-4D97-AF65-F5344CB8AC3E}">
        <p14:creationId xmlns:p14="http://schemas.microsoft.com/office/powerpoint/2010/main" val="6632578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D1DC0-3B36-B3D6-C7F0-2A647BB67FB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FDA523C-9335-3E5B-15CC-AAECF41F3809}"/>
              </a:ext>
            </a:extLst>
          </p:cNvPr>
          <p:cNvSpPr txBox="1"/>
          <p:nvPr/>
        </p:nvSpPr>
        <p:spPr>
          <a:xfrm>
            <a:off x="514977" y="45219"/>
            <a:ext cx="83704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Relación entre </a:t>
            </a:r>
            <a:r>
              <a:rPr lang="es-MX" sz="2800" err="1">
                <a:solidFill>
                  <a:schemeClr val="tx1"/>
                </a:solidFill>
              </a:rPr>
              <a:t>transformCoordinates</a:t>
            </a:r>
            <a:r>
              <a:rPr lang="es-MX" sz="2800">
                <a:solidFill>
                  <a:schemeClr val="tx1"/>
                </a:solidFill>
              </a:rPr>
              <a:t> y </a:t>
            </a:r>
            <a:r>
              <a:rPr lang="es-MX" sz="2800" err="1">
                <a:solidFill>
                  <a:schemeClr val="tx1"/>
                </a:solidFill>
              </a:rPr>
              <a:t>frameOriginCoordinates</a:t>
            </a:r>
            <a:endParaRPr lang="es-MX" sz="2800">
              <a:solidFill>
                <a:schemeClr val="tx1"/>
              </a:solidFill>
            </a:endParaRPr>
          </a:p>
        </p:txBody>
      </p:sp>
      <p:sp>
        <p:nvSpPr>
          <p:cNvPr id="4" name="CuadroTexto 3">
            <a:extLst>
              <a:ext uri="{FF2B5EF4-FFF2-40B4-BE49-F238E27FC236}">
                <a16:creationId xmlns:a16="http://schemas.microsoft.com/office/drawing/2014/main" id="{E84CA520-75AC-DAAE-EA64-D8BD88374B57}"/>
              </a:ext>
            </a:extLst>
          </p:cNvPr>
          <p:cNvSpPr txBox="1"/>
          <p:nvPr/>
        </p:nvSpPr>
        <p:spPr>
          <a:xfrm>
            <a:off x="628073" y="1248644"/>
            <a:ext cx="7920182" cy="738664"/>
          </a:xfrm>
          <a:prstGeom prst="rect">
            <a:avLst/>
          </a:prstGeom>
          <a:noFill/>
        </p:spPr>
        <p:txBody>
          <a:bodyPr wrap="square">
            <a:spAutoFit/>
          </a:bodyPr>
          <a:lstStyle/>
          <a:p>
            <a:pPr marL="285750" indent="-285750">
              <a:buFont typeface="Arial" panose="020B0604020202020204" pitchFamily="34" charset="0"/>
              <a:buChar char="•"/>
            </a:pPr>
            <a:r>
              <a:rPr lang="es-MX" err="1"/>
              <a:t>frameOriginCoordinates</a:t>
            </a:r>
            <a:r>
              <a:rPr lang="es-MX"/>
              <a:t>: Calcula el origen del marco de la cámara en el sistema del robot.</a:t>
            </a:r>
          </a:p>
          <a:p>
            <a:pPr marL="285750" indent="-285750">
              <a:buFont typeface="Arial" panose="020B0604020202020204" pitchFamily="34" charset="0"/>
              <a:buChar char="•"/>
            </a:pPr>
            <a:r>
              <a:rPr lang="es-MX" err="1"/>
              <a:t>transformCoordinates</a:t>
            </a:r>
            <a:r>
              <a:rPr lang="es-MX"/>
              <a:t>: Usa el origen calculado para transformar puntos individuales detectados en el marco de la cámara.</a:t>
            </a:r>
          </a:p>
        </p:txBody>
      </p:sp>
    </p:spTree>
    <p:extLst>
      <p:ext uri="{BB962C8B-B14F-4D97-AF65-F5344CB8AC3E}">
        <p14:creationId xmlns:p14="http://schemas.microsoft.com/office/powerpoint/2010/main" val="1121599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46DC-C413-DC2D-E601-003F590AA7F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E455729-6E2D-58FB-DC7A-54A8F7109427}"/>
              </a:ext>
            </a:extLst>
          </p:cNvPr>
          <p:cNvSpPr txBox="1"/>
          <p:nvPr/>
        </p:nvSpPr>
        <p:spPr>
          <a:xfrm>
            <a:off x="514977" y="45219"/>
            <a:ext cx="8370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a:solidFill>
                  <a:schemeClr val="tx1"/>
                </a:solidFill>
              </a:rPr>
              <a:t>Ejemplo de Transformación</a:t>
            </a:r>
          </a:p>
        </p:txBody>
      </p:sp>
      <p:sp>
        <p:nvSpPr>
          <p:cNvPr id="6" name="CuadroTexto 5">
            <a:extLst>
              <a:ext uri="{FF2B5EF4-FFF2-40B4-BE49-F238E27FC236}">
                <a16:creationId xmlns:a16="http://schemas.microsoft.com/office/drawing/2014/main" id="{D906C347-07D7-5324-AABC-3C71C128B81F}"/>
              </a:ext>
            </a:extLst>
          </p:cNvPr>
          <p:cNvSpPr txBox="1"/>
          <p:nvPr/>
        </p:nvSpPr>
        <p:spPr>
          <a:xfrm>
            <a:off x="514978" y="642329"/>
            <a:ext cx="3784549" cy="2462213"/>
          </a:xfrm>
          <a:prstGeom prst="rect">
            <a:avLst/>
          </a:prstGeom>
          <a:noFill/>
        </p:spPr>
        <p:txBody>
          <a:bodyPr wrap="square">
            <a:spAutoFit/>
          </a:bodyPr>
          <a:lstStyle/>
          <a:p>
            <a:pPr marL="285750" indent="-285750">
              <a:buFont typeface="Arial" panose="020B0604020202020204" pitchFamily="34" charset="0"/>
              <a:buChar char="•"/>
            </a:pPr>
            <a:r>
              <a:rPr lang="es-MX"/>
              <a:t>Entrada: Objeto detectado en coordenadas de píxeles (320,240).</a:t>
            </a:r>
          </a:p>
          <a:p>
            <a:pPr marL="285750" indent="-285750">
              <a:buFont typeface="Arial" panose="020B0604020202020204" pitchFamily="34" charset="0"/>
              <a:buChar char="•"/>
            </a:pPr>
            <a:r>
              <a:rPr lang="es-MX"/>
              <a:t>Proceso:</a:t>
            </a:r>
          </a:p>
          <a:p>
            <a:pPr marL="540000" indent="-285750">
              <a:buFont typeface="Courier New" panose="02070309020205020404" pitchFamily="49" charset="0"/>
              <a:buChar char="o"/>
            </a:pPr>
            <a:r>
              <a:rPr lang="es-MX"/>
              <a:t>Calcular </a:t>
            </a:r>
            <a:r>
              <a:rPr lang="es-MX" err="1"/>
              <a:t>Hcam</a:t>
            </a:r>
            <a:r>
              <a:rPr lang="es-MX"/>
              <a:t>​ y </a:t>
            </a:r>
            <a:r>
              <a:rPr lang="es-MX" err="1"/>
              <a:t>Vcam</a:t>
            </a:r>
            <a:r>
              <a:rPr lang="es-MX"/>
              <a:t>​ según la profundidad.</a:t>
            </a:r>
          </a:p>
          <a:p>
            <a:pPr marL="540000" indent="-285750">
              <a:buFont typeface="Courier New" panose="02070309020205020404" pitchFamily="49" charset="0"/>
              <a:buChar char="o"/>
            </a:pPr>
            <a:r>
              <a:rPr lang="es-MX"/>
              <a:t>Ajustar origen del </a:t>
            </a:r>
            <a:r>
              <a:rPr lang="es-MX" err="1"/>
              <a:t>frame</a:t>
            </a:r>
            <a:r>
              <a:rPr lang="es-MX"/>
              <a:t> con </a:t>
            </a:r>
            <a:r>
              <a:rPr lang="es-MX" err="1"/>
              <a:t>frameOriginCoordinates</a:t>
            </a:r>
            <a:r>
              <a:rPr lang="es-MX"/>
              <a:t>.</a:t>
            </a:r>
          </a:p>
          <a:p>
            <a:pPr marL="540000" indent="-285750">
              <a:buFont typeface="Courier New" panose="02070309020205020404" pitchFamily="49" charset="0"/>
              <a:buChar char="o"/>
            </a:pPr>
            <a:r>
              <a:rPr lang="es-MX"/>
              <a:t>Transformar coordenadas del objeto con </a:t>
            </a:r>
            <a:r>
              <a:rPr lang="es-MX" err="1"/>
              <a:t>transformCoordinates</a:t>
            </a:r>
            <a:r>
              <a:rPr lang="es-MX"/>
              <a:t>.</a:t>
            </a:r>
          </a:p>
          <a:p>
            <a:pPr marL="285750" indent="-285750">
              <a:buFont typeface="Arial" panose="020B0604020202020204" pitchFamily="34" charset="0"/>
              <a:buChar char="•"/>
            </a:pPr>
            <a:r>
              <a:rPr lang="es-MX"/>
              <a:t>Salida: Coordenadas físicas para el robot (</a:t>
            </a:r>
            <a:r>
              <a:rPr lang="es-MX" err="1"/>
              <a:t>xrobot</a:t>
            </a:r>
            <a:r>
              <a:rPr lang="es-MX"/>
              <a:t>​,</a:t>
            </a:r>
            <a:r>
              <a:rPr lang="es-MX" err="1"/>
              <a:t>yrobot</a:t>
            </a:r>
            <a:r>
              <a:rPr lang="es-MX"/>
              <a:t>​).</a:t>
            </a:r>
          </a:p>
        </p:txBody>
      </p:sp>
      <p:sp>
        <p:nvSpPr>
          <p:cNvPr id="7" name="Google Shape;1524;p33">
            <a:hlinkClick r:id="rId2"/>
            <a:extLst>
              <a:ext uri="{FF2B5EF4-FFF2-40B4-BE49-F238E27FC236}">
                <a16:creationId xmlns:a16="http://schemas.microsoft.com/office/drawing/2014/main" id="{DD8D66FF-A11F-4BEB-8119-964C3943BA3A}"/>
              </a:ext>
            </a:extLst>
          </p:cNvPr>
          <p:cNvSpPr txBox="1">
            <a:spLocks/>
          </p:cNvSpPr>
          <p:nvPr/>
        </p:nvSpPr>
        <p:spPr>
          <a:xfrm>
            <a:off x="1310916" y="3810169"/>
            <a:ext cx="6522167" cy="904706"/>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lt1"/>
              </a:buClr>
              <a:buSzPts val="1400"/>
              <a:buFont typeface="Inter"/>
              <a:buNone/>
              <a:defRPr sz="1600" b="1" i="1">
                <a:solidFill>
                  <a:schemeClr val="accent6"/>
                </a:solidFill>
                <a:effectLst/>
                <a:latin typeface="+mj-lt"/>
                <a:ea typeface="Inter"/>
                <a:cs typeface="Inter"/>
                <a:sym typeface="Inter"/>
              </a:defRPr>
            </a:lvl1pPr>
            <a:lvl2pPr marL="914400" indent="-317500" algn="ctr">
              <a:buClr>
                <a:schemeClr val="lt1"/>
              </a:buClr>
              <a:buSzPts val="1400"/>
              <a:buFont typeface="Inter"/>
              <a:buNone/>
              <a:defRPr>
                <a:solidFill>
                  <a:schemeClr val="lt1"/>
                </a:solidFill>
                <a:latin typeface="Inter"/>
                <a:ea typeface="Inter"/>
                <a:cs typeface="Inter"/>
                <a:sym typeface="Inter"/>
              </a:defRPr>
            </a:lvl2pPr>
            <a:lvl3pPr marL="1371600" indent="-317500" algn="ctr">
              <a:buClr>
                <a:schemeClr val="lt1"/>
              </a:buClr>
              <a:buSzPts val="1400"/>
              <a:buFont typeface="Inter"/>
              <a:buNone/>
              <a:defRPr>
                <a:solidFill>
                  <a:schemeClr val="lt1"/>
                </a:solidFill>
                <a:latin typeface="Inter"/>
                <a:ea typeface="Inter"/>
                <a:cs typeface="Inter"/>
                <a:sym typeface="Inter"/>
              </a:defRPr>
            </a:lvl3pPr>
            <a:lvl4pPr marL="1828800" indent="-317500" algn="ctr">
              <a:buClr>
                <a:schemeClr val="lt1"/>
              </a:buClr>
              <a:buSzPts val="1400"/>
              <a:buFont typeface="Inter"/>
              <a:buNone/>
              <a:defRPr>
                <a:solidFill>
                  <a:schemeClr val="lt1"/>
                </a:solidFill>
                <a:latin typeface="Inter"/>
                <a:ea typeface="Inter"/>
                <a:cs typeface="Inter"/>
                <a:sym typeface="Inter"/>
              </a:defRPr>
            </a:lvl4pPr>
            <a:lvl5pPr marL="2286000" indent="-317500" algn="ctr">
              <a:buClr>
                <a:schemeClr val="lt1"/>
              </a:buClr>
              <a:buSzPts val="1400"/>
              <a:buFont typeface="Inter"/>
              <a:buNone/>
              <a:defRPr>
                <a:solidFill>
                  <a:schemeClr val="lt1"/>
                </a:solidFill>
                <a:latin typeface="Inter"/>
                <a:ea typeface="Inter"/>
                <a:cs typeface="Inter"/>
                <a:sym typeface="Inter"/>
              </a:defRPr>
            </a:lvl5pPr>
            <a:lvl6pPr marL="2743200" indent="-317500" algn="ctr">
              <a:buClr>
                <a:schemeClr val="lt1"/>
              </a:buClr>
              <a:buSzPts val="1400"/>
              <a:buFont typeface="Inter"/>
              <a:buNone/>
              <a:defRPr>
                <a:solidFill>
                  <a:schemeClr val="lt1"/>
                </a:solidFill>
                <a:latin typeface="Inter"/>
                <a:ea typeface="Inter"/>
                <a:cs typeface="Inter"/>
                <a:sym typeface="Inter"/>
              </a:defRPr>
            </a:lvl6pPr>
            <a:lvl7pPr marL="3200400" indent="-317500" algn="ctr">
              <a:buClr>
                <a:schemeClr val="lt1"/>
              </a:buClr>
              <a:buSzPts val="1400"/>
              <a:buFont typeface="Inter"/>
              <a:buNone/>
              <a:defRPr>
                <a:solidFill>
                  <a:schemeClr val="lt1"/>
                </a:solidFill>
                <a:latin typeface="Inter"/>
                <a:ea typeface="Inter"/>
                <a:cs typeface="Inter"/>
                <a:sym typeface="Inter"/>
              </a:defRPr>
            </a:lvl7pPr>
            <a:lvl8pPr marL="3657600" indent="-317500" algn="ctr">
              <a:buClr>
                <a:schemeClr val="lt1"/>
              </a:buClr>
              <a:buSzPts val="1400"/>
              <a:buFont typeface="Inter"/>
              <a:buNone/>
              <a:defRPr>
                <a:solidFill>
                  <a:schemeClr val="lt1"/>
                </a:solidFill>
                <a:latin typeface="Inter"/>
                <a:ea typeface="Inter"/>
                <a:cs typeface="Inter"/>
                <a:sym typeface="Inter"/>
              </a:defRPr>
            </a:lvl8pPr>
            <a:lvl9pPr marL="4114800" indent="-317500" algn="ctr">
              <a:buClr>
                <a:schemeClr val="lt1"/>
              </a:buClr>
              <a:buSzPts val="1400"/>
              <a:buFont typeface="Inter"/>
              <a:buNone/>
              <a:defRPr>
                <a:solidFill>
                  <a:schemeClr val="lt1"/>
                </a:solidFill>
                <a:latin typeface="Inter"/>
                <a:ea typeface="Inter"/>
                <a:cs typeface="Inter"/>
                <a:sym typeface="Inter"/>
              </a:defRPr>
            </a:lvl9pPr>
          </a:lstStyle>
          <a:p>
            <a:r>
              <a:rPr lang="es-MX">
                <a:hlinkClick r:id="rId2">
                  <a:extLst>
                    <a:ext uri="{A12FA001-AC4F-418D-AE19-62706E023703}">
                      <ahyp:hlinkClr xmlns:ahyp="http://schemas.microsoft.com/office/drawing/2018/hyperlinkcolor" val="tx"/>
                    </a:ext>
                  </a:extLst>
                </a:hlinkClick>
              </a:rPr>
              <a:t>Presione para seguir el vínculo</a:t>
            </a:r>
            <a:endParaRPr lang="es-MX">
              <a:hlinkClick r:id="rId3">
                <a:extLst>
                  <a:ext uri="{A12FA001-AC4F-418D-AE19-62706E023703}">
                    <ahyp:hlinkClr xmlns:ahyp="http://schemas.microsoft.com/office/drawing/2018/hyperlinkcolor" val="tx"/>
                  </a:ext>
                </a:extLst>
              </a:hlinkClick>
            </a:endParaRPr>
          </a:p>
          <a:p>
            <a:r>
              <a:rPr lang="es-MX"/>
              <a:t>https://github.com/JPHAJP/UR5_SRUB_NURSE/blob/main/UR.py</a:t>
            </a:r>
            <a:endParaRPr lang="en">
              <a:hlinkClick r:id="rId4">
                <a:extLst>
                  <a:ext uri="{A12FA001-AC4F-418D-AE19-62706E023703}">
                    <ahyp:hlinkClr xmlns:ahyp="http://schemas.microsoft.com/office/drawing/2018/hyperlinkcolor" val="tx"/>
                  </a:ext>
                </a:extLst>
              </a:hlinkClick>
            </a:endParaRPr>
          </a:p>
        </p:txBody>
      </p:sp>
      <p:pic>
        <p:nvPicPr>
          <p:cNvPr id="9" name="Imagen 8">
            <a:extLst>
              <a:ext uri="{FF2B5EF4-FFF2-40B4-BE49-F238E27FC236}">
                <a16:creationId xmlns:a16="http://schemas.microsoft.com/office/drawing/2014/main" id="{5236F1ED-D13B-0635-9D99-C39E7CE4EA7D}"/>
              </a:ext>
            </a:extLst>
          </p:cNvPr>
          <p:cNvPicPr>
            <a:picLocks noChangeAspect="1"/>
          </p:cNvPicPr>
          <p:nvPr/>
        </p:nvPicPr>
        <p:blipFill>
          <a:blip r:embed="rId5"/>
          <a:stretch>
            <a:fillRect/>
          </a:stretch>
        </p:blipFill>
        <p:spPr>
          <a:xfrm>
            <a:off x="5170265" y="428625"/>
            <a:ext cx="3325827" cy="3286991"/>
          </a:xfrm>
          <a:prstGeom prst="rect">
            <a:avLst/>
          </a:prstGeom>
        </p:spPr>
      </p:pic>
    </p:spTree>
    <p:extLst>
      <p:ext uri="{BB962C8B-B14F-4D97-AF65-F5344CB8AC3E}">
        <p14:creationId xmlns:p14="http://schemas.microsoft.com/office/powerpoint/2010/main" val="1597502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3"/>
          <p:cNvSpPr txBox="1">
            <a:spLocks noGrp="1"/>
          </p:cNvSpPr>
          <p:nvPr>
            <p:ph type="title"/>
          </p:nvPr>
        </p:nvSpPr>
        <p:spPr>
          <a:xfrm>
            <a:off x="1104503" y="1742948"/>
            <a:ext cx="7198306" cy="1277400"/>
          </a:xfrm>
          <a:prstGeom prst="rect">
            <a:avLst/>
          </a:prstGeom>
        </p:spPr>
        <p:txBody>
          <a:bodyPr spcFirstLastPara="1" wrap="square" lIns="91425" tIns="91425" rIns="91425" bIns="91425" anchor="ctr" anchorCtr="0">
            <a:noAutofit/>
          </a:bodyPr>
          <a:lstStyle/>
          <a:p>
            <a:r>
              <a:rPr lang="en">
                <a:latin typeface="+mj-lt"/>
              </a:rPr>
              <a:t>Manejo del robot </a:t>
            </a:r>
            <a:br>
              <a:rPr lang="en">
                <a:latin typeface="+mj-lt"/>
              </a:rPr>
            </a:br>
            <a:r>
              <a:rPr lang="en">
                <a:latin typeface="+mj-lt"/>
              </a:rPr>
              <a:t>(teach-pendat)</a:t>
            </a:r>
          </a:p>
        </p:txBody>
      </p:sp>
    </p:spTree>
    <p:extLst>
      <p:ext uri="{BB962C8B-B14F-4D97-AF65-F5344CB8AC3E}">
        <p14:creationId xmlns:p14="http://schemas.microsoft.com/office/powerpoint/2010/main" val="1961018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7C9CAEFF-8585-3D3C-4002-D3A1A14098DC}"/>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4580E6D0-7AF1-FCA8-7B1F-58A68816147C}"/>
              </a:ext>
            </a:extLst>
          </p:cNvPr>
          <p:cNvSpPr txBox="1">
            <a:spLocks noGrp="1"/>
          </p:cNvSpPr>
          <p:nvPr>
            <p:ph type="title"/>
          </p:nvPr>
        </p:nvSpPr>
        <p:spPr>
          <a:xfrm>
            <a:off x="720000" y="178391"/>
            <a:ext cx="7704000" cy="572700"/>
          </a:xfrm>
          <a:prstGeom prst="rect">
            <a:avLst/>
          </a:prstGeom>
        </p:spPr>
        <p:txBody>
          <a:bodyPr spcFirstLastPara="1" wrap="square" lIns="91425" tIns="91425" rIns="91425" bIns="91425" anchor="b" anchorCtr="0">
            <a:noAutofit/>
          </a:bodyPr>
          <a:lstStyle/>
          <a:p>
            <a:pPr algn="l"/>
            <a:r>
              <a:rPr lang="en" sz="2800">
                <a:latin typeface="+mj-lt"/>
              </a:rPr>
              <a:t>Inicio de robot</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F399E039-C599-9C94-9C52-4BFE390C9CA4}"/>
              </a:ext>
            </a:extLst>
          </p:cNvPr>
          <p:cNvSpPr txBox="1"/>
          <p:nvPr/>
        </p:nvSpPr>
        <p:spPr>
          <a:xfrm>
            <a:off x="720000" y="751091"/>
            <a:ext cx="7634291" cy="1100570"/>
          </a:xfrm>
          <a:prstGeom prst="rect">
            <a:avLst/>
          </a:prstGeom>
          <a:noFill/>
          <a:ln>
            <a:noFill/>
          </a:ln>
        </p:spPr>
        <p:txBody>
          <a:bodyPr spcFirstLastPara="1" wrap="square" lIns="91425" tIns="91425" rIns="91425" bIns="91425" anchor="t" anchorCtr="0">
            <a:noAutofit/>
          </a:bodyPr>
          <a:lstStyle/>
          <a:p>
            <a:pPr algn="just">
              <a:spcBef>
                <a:spcPct val="0"/>
              </a:spcBef>
            </a:pPr>
            <a:r>
              <a:rPr lang="es-MX">
                <a:solidFill>
                  <a:schemeClr val="lt1"/>
                </a:solidFill>
                <a:latin typeface="+mj-lt"/>
              </a:rPr>
              <a:t>Para iniciar el robot se debe presionar en la parte inferior derecha, se mostrara el estado del robot y la opción para encenderlo o activarlo; apagarlo. Se debe presionar iniciar dos veces (una para iniciar programa y otra para iniciar robot y quitar frenos). </a:t>
            </a:r>
          </a:p>
        </p:txBody>
      </p:sp>
      <p:pic>
        <p:nvPicPr>
          <p:cNvPr id="5" name="Imagen 4" descr="Pantalla de una computadora&#10;&#10;Descripción generada automáticamente">
            <a:extLst>
              <a:ext uri="{FF2B5EF4-FFF2-40B4-BE49-F238E27FC236}">
                <a16:creationId xmlns:a16="http://schemas.microsoft.com/office/drawing/2014/main" id="{778D39F2-0084-863A-BCCB-BE612F5A1B65}"/>
              </a:ext>
            </a:extLst>
          </p:cNvPr>
          <p:cNvPicPr>
            <a:picLocks noChangeAspect="1"/>
          </p:cNvPicPr>
          <p:nvPr/>
        </p:nvPicPr>
        <p:blipFill>
          <a:blip r:embed="rId3"/>
          <a:srcRect t="15953" b="5731"/>
          <a:stretch/>
        </p:blipFill>
        <p:spPr>
          <a:xfrm>
            <a:off x="3928467" y="1942925"/>
            <a:ext cx="4721207" cy="2880000"/>
          </a:xfrm>
          <a:prstGeom prst="rect">
            <a:avLst/>
          </a:prstGeom>
        </p:spPr>
      </p:pic>
      <p:sp>
        <p:nvSpPr>
          <p:cNvPr id="6" name="Google Shape;1468;p29">
            <a:extLst>
              <a:ext uri="{FF2B5EF4-FFF2-40B4-BE49-F238E27FC236}">
                <a16:creationId xmlns:a16="http://schemas.microsoft.com/office/drawing/2014/main" id="{EBBC2A13-A45D-10DB-7413-88B7CB3E048B}"/>
              </a:ext>
            </a:extLst>
          </p:cNvPr>
          <p:cNvSpPr txBox="1"/>
          <p:nvPr/>
        </p:nvSpPr>
        <p:spPr>
          <a:xfrm>
            <a:off x="720000" y="1942925"/>
            <a:ext cx="3105240" cy="1100570"/>
          </a:xfrm>
          <a:prstGeom prst="rect">
            <a:avLst/>
          </a:prstGeom>
          <a:noFill/>
          <a:ln>
            <a:noFill/>
          </a:ln>
        </p:spPr>
        <p:txBody>
          <a:bodyPr spcFirstLastPara="1" wrap="square" lIns="91425" tIns="91425" rIns="91425" bIns="91425" anchor="t" anchorCtr="0">
            <a:noAutofit/>
          </a:bodyPr>
          <a:lstStyle/>
          <a:p>
            <a:pPr algn="just">
              <a:spcBef>
                <a:spcPct val="0"/>
              </a:spcBef>
            </a:pPr>
            <a:r>
              <a:rPr lang="es-MX">
                <a:solidFill>
                  <a:schemeClr val="lt1"/>
                </a:solidFill>
                <a:latin typeface="+mj-lt"/>
              </a:rPr>
              <a:t>En caso de  paro de emergencia, después de desactivar el paro, se debe de regresar a esta pantalla para reiniciar el robot.</a:t>
            </a:r>
          </a:p>
        </p:txBody>
      </p:sp>
    </p:spTree>
    <p:extLst>
      <p:ext uri="{BB962C8B-B14F-4D97-AF65-F5344CB8AC3E}">
        <p14:creationId xmlns:p14="http://schemas.microsoft.com/office/powerpoint/2010/main" val="21778790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D3650584-ED42-29ED-D7E9-F47C3FBEDDB9}"/>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7FBA22FB-3368-FE8A-6F17-FB4301BC21C7}"/>
              </a:ext>
            </a:extLst>
          </p:cNvPr>
          <p:cNvSpPr txBox="1">
            <a:spLocks noGrp="1"/>
          </p:cNvSpPr>
          <p:nvPr>
            <p:ph type="title"/>
          </p:nvPr>
        </p:nvSpPr>
        <p:spPr>
          <a:xfrm>
            <a:off x="720000" y="-4489"/>
            <a:ext cx="7704000" cy="572700"/>
          </a:xfrm>
          <a:prstGeom prst="rect">
            <a:avLst/>
          </a:prstGeom>
        </p:spPr>
        <p:txBody>
          <a:bodyPr spcFirstLastPara="1" wrap="square" lIns="91425" tIns="91425" rIns="91425" bIns="91425" anchor="b" anchorCtr="0">
            <a:noAutofit/>
          </a:bodyPr>
          <a:lstStyle/>
          <a:p>
            <a:pPr algn="l"/>
            <a:r>
              <a:rPr lang="en" sz="2800">
                <a:latin typeface="+mj-lt"/>
              </a:rPr>
              <a:t>Movimiento del robot (manual)</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87AF4CB9-7E92-F465-2A5C-89565D655ABB}"/>
              </a:ext>
            </a:extLst>
          </p:cNvPr>
          <p:cNvSpPr txBox="1"/>
          <p:nvPr/>
        </p:nvSpPr>
        <p:spPr>
          <a:xfrm>
            <a:off x="720000" y="483094"/>
            <a:ext cx="7634291" cy="804685"/>
          </a:xfrm>
          <a:prstGeom prst="rect">
            <a:avLst/>
          </a:prstGeom>
          <a:noFill/>
          <a:ln>
            <a:noFill/>
          </a:ln>
        </p:spPr>
        <p:txBody>
          <a:bodyPr spcFirstLastPara="1" wrap="square" lIns="91425" tIns="91425" rIns="91425" bIns="91425" anchor="t" anchorCtr="0">
            <a:noAutofit/>
          </a:bodyPr>
          <a:lstStyle/>
          <a:p>
            <a:pPr algn="just">
              <a:spcBef>
                <a:spcPct val="0"/>
              </a:spcBef>
            </a:pPr>
            <a:r>
              <a:rPr lang="es-MX">
                <a:solidFill>
                  <a:schemeClr val="lt1"/>
                </a:solidFill>
                <a:latin typeface="+mj-lt"/>
              </a:rPr>
              <a:t>La interfaz gráfica del </a:t>
            </a:r>
            <a:r>
              <a:rPr lang="es-MX" err="1">
                <a:solidFill>
                  <a:schemeClr val="lt1"/>
                </a:solidFill>
                <a:latin typeface="+mj-lt"/>
              </a:rPr>
              <a:t>Teach</a:t>
            </a:r>
            <a:r>
              <a:rPr lang="es-MX">
                <a:solidFill>
                  <a:schemeClr val="lt1"/>
                </a:solidFill>
                <a:latin typeface="+mj-lt"/>
              </a:rPr>
              <a:t> </a:t>
            </a:r>
            <a:r>
              <a:rPr lang="es-MX" err="1">
                <a:solidFill>
                  <a:schemeClr val="lt1"/>
                </a:solidFill>
                <a:latin typeface="+mj-lt"/>
              </a:rPr>
              <a:t>Pendant</a:t>
            </a:r>
            <a:r>
              <a:rPr lang="es-MX">
                <a:solidFill>
                  <a:schemeClr val="lt1"/>
                </a:solidFill>
                <a:latin typeface="+mj-lt"/>
              </a:rPr>
              <a:t> de Universal Robots permite realizar movimientos manuales del robot UR5e de manera intuitiva. A continuación, se describe cómo se controla el robot para movimientos no programados:</a:t>
            </a:r>
            <a:endParaRPr lang="en">
              <a:solidFill>
                <a:schemeClr val="lt1"/>
              </a:solidFill>
              <a:latin typeface="+mj-lt"/>
            </a:endParaRPr>
          </a:p>
        </p:txBody>
      </p:sp>
      <p:pic>
        <p:nvPicPr>
          <p:cNvPr id="4" name="Imagen 3" descr="Pantalla de un computador&#10;&#10;Descripción generada automáticamente con confianza media">
            <a:extLst>
              <a:ext uri="{FF2B5EF4-FFF2-40B4-BE49-F238E27FC236}">
                <a16:creationId xmlns:a16="http://schemas.microsoft.com/office/drawing/2014/main" id="{8E072176-E119-20DC-ECC9-1643245EB418}"/>
              </a:ext>
            </a:extLst>
          </p:cNvPr>
          <p:cNvPicPr>
            <a:picLocks noChangeAspect="1"/>
          </p:cNvPicPr>
          <p:nvPr/>
        </p:nvPicPr>
        <p:blipFill>
          <a:blip r:embed="rId3"/>
          <a:stretch>
            <a:fillRect/>
          </a:stretch>
        </p:blipFill>
        <p:spPr>
          <a:xfrm>
            <a:off x="4901017" y="1950720"/>
            <a:ext cx="3750152" cy="2880000"/>
          </a:xfrm>
          <a:prstGeom prst="rect">
            <a:avLst/>
          </a:prstGeom>
        </p:spPr>
      </p:pic>
      <p:sp>
        <p:nvSpPr>
          <p:cNvPr id="7" name="CuadroTexto 6">
            <a:extLst>
              <a:ext uri="{FF2B5EF4-FFF2-40B4-BE49-F238E27FC236}">
                <a16:creationId xmlns:a16="http://schemas.microsoft.com/office/drawing/2014/main" id="{F509AFAD-8746-8E24-7324-31306CFBF7DF}"/>
              </a:ext>
            </a:extLst>
          </p:cNvPr>
          <p:cNvSpPr txBox="1"/>
          <p:nvPr/>
        </p:nvSpPr>
        <p:spPr>
          <a:xfrm>
            <a:off x="720000" y="1287779"/>
            <a:ext cx="4248240" cy="3323987"/>
          </a:xfrm>
          <a:prstGeom prst="rect">
            <a:avLst/>
          </a:prstGeom>
          <a:noFill/>
        </p:spPr>
        <p:txBody>
          <a:bodyPr wrap="square">
            <a:spAutoFit/>
          </a:bodyPr>
          <a:lstStyle/>
          <a:p>
            <a:r>
              <a:rPr lang="es-MX">
                <a:solidFill>
                  <a:schemeClr val="lt1"/>
                </a:solidFill>
                <a:latin typeface="+mj-lt"/>
              </a:rPr>
              <a:t>Opciones de Movimiento</a:t>
            </a:r>
          </a:p>
          <a:p>
            <a:pPr marL="342900" indent="-342900">
              <a:buFont typeface="+mj-lt"/>
              <a:buAutoNum type="arabicPeriod"/>
            </a:pPr>
            <a:r>
              <a:rPr lang="es-MX"/>
              <a:t>Control de la Posición del TCP (Tool Center Point):</a:t>
            </a:r>
          </a:p>
          <a:p>
            <a:pPr marL="285750" indent="-285750">
              <a:buFont typeface="Arial" panose="020B0604020202020204" pitchFamily="34" charset="0"/>
              <a:buChar char="•"/>
            </a:pPr>
            <a:r>
              <a:rPr lang="es-MX"/>
              <a:t>Las flechas en la sección "TCP Position" permiten mover el extremo del brazo robótico (TCP) en las direcciones X, Y, Z.</a:t>
            </a:r>
          </a:p>
          <a:p>
            <a:pPr marL="285750" indent="-285750">
              <a:buFont typeface="Arial" panose="020B0604020202020204" pitchFamily="34" charset="0"/>
              <a:buChar char="•"/>
            </a:pPr>
            <a:r>
              <a:rPr lang="es-MX"/>
              <a:t>Los botones controlan los desplazamientos lineales en las coordenadas cartesianas del TCP.</a:t>
            </a:r>
          </a:p>
          <a:p>
            <a:pPr marL="342900" indent="-342900">
              <a:buFont typeface="+mj-lt"/>
              <a:buAutoNum type="arabicPeriod" startAt="2"/>
            </a:pPr>
            <a:r>
              <a:rPr lang="es-MX"/>
              <a:t>Control de la Orientación del TCP:</a:t>
            </a:r>
          </a:p>
          <a:p>
            <a:pPr marL="285750" indent="-285750">
              <a:buFont typeface="Arial" panose="020B0604020202020204" pitchFamily="34" charset="0"/>
              <a:buChar char="•"/>
            </a:pPr>
            <a:r>
              <a:rPr lang="es-MX"/>
              <a:t>Las flechas curvas en "TCP </a:t>
            </a:r>
            <a:r>
              <a:rPr lang="es-MX" err="1"/>
              <a:t>Orientation</a:t>
            </a:r>
            <a:r>
              <a:rPr lang="es-MX"/>
              <a:t>" permiten ajustar la orientación del TCP en los ejes de rotación </a:t>
            </a:r>
            <a:r>
              <a:rPr lang="es-MX" err="1"/>
              <a:t>Rx</a:t>
            </a:r>
            <a:r>
              <a:rPr lang="es-MX"/>
              <a:t>, </a:t>
            </a:r>
            <a:r>
              <a:rPr lang="es-MX" err="1"/>
              <a:t>Ry</a:t>
            </a:r>
            <a:r>
              <a:rPr lang="es-MX"/>
              <a:t>, </a:t>
            </a:r>
            <a:r>
              <a:rPr lang="es-MX" err="1"/>
              <a:t>Rz</a:t>
            </a:r>
            <a:r>
              <a:rPr lang="es-MX"/>
              <a:t>.</a:t>
            </a:r>
          </a:p>
          <a:p>
            <a:pPr marL="285750" indent="-285750">
              <a:buFont typeface="Arial" panose="020B0604020202020204" pitchFamily="34" charset="0"/>
              <a:buChar char="•"/>
            </a:pPr>
            <a:r>
              <a:rPr lang="es-MX"/>
              <a:t>Estos controles giran la herramienta montada en la punta para ajustar su orientación angular.</a:t>
            </a:r>
          </a:p>
        </p:txBody>
      </p:sp>
    </p:spTree>
    <p:extLst>
      <p:ext uri="{BB962C8B-B14F-4D97-AF65-F5344CB8AC3E}">
        <p14:creationId xmlns:p14="http://schemas.microsoft.com/office/powerpoint/2010/main" val="2461538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1C999F45-3F37-7FFD-1505-DED2C444496E}"/>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8551A4E5-A39A-3CD2-604C-16FDB9EE98A9}"/>
              </a:ext>
            </a:extLst>
          </p:cNvPr>
          <p:cNvSpPr txBox="1">
            <a:spLocks noGrp="1"/>
          </p:cNvSpPr>
          <p:nvPr>
            <p:ph type="title"/>
          </p:nvPr>
        </p:nvSpPr>
        <p:spPr>
          <a:xfrm>
            <a:off x="720000" y="-4489"/>
            <a:ext cx="7704000" cy="572700"/>
          </a:xfrm>
          <a:prstGeom prst="rect">
            <a:avLst/>
          </a:prstGeom>
        </p:spPr>
        <p:txBody>
          <a:bodyPr spcFirstLastPara="1" wrap="square" lIns="91425" tIns="91425" rIns="91425" bIns="91425" anchor="b" anchorCtr="0">
            <a:noAutofit/>
          </a:bodyPr>
          <a:lstStyle/>
          <a:p>
            <a:pPr algn="l"/>
            <a:r>
              <a:rPr lang="en" sz="2800">
                <a:latin typeface="+mj-lt"/>
              </a:rPr>
              <a:t>Movimiento del robot (manual)</a:t>
            </a:r>
            <a:endParaRPr lang="en-US" sz="2800">
              <a:solidFill>
                <a:srgbClr val="000000"/>
              </a:solidFill>
              <a:latin typeface="+mj-lt"/>
            </a:endParaRPr>
          </a:p>
        </p:txBody>
      </p:sp>
      <p:pic>
        <p:nvPicPr>
          <p:cNvPr id="4" name="Imagen 3" descr="Pantalla de un computador&#10;&#10;Descripción generada automáticamente con confianza media">
            <a:extLst>
              <a:ext uri="{FF2B5EF4-FFF2-40B4-BE49-F238E27FC236}">
                <a16:creationId xmlns:a16="http://schemas.microsoft.com/office/drawing/2014/main" id="{582A1B28-D73A-F021-B287-DDD50060DB70}"/>
              </a:ext>
            </a:extLst>
          </p:cNvPr>
          <p:cNvPicPr>
            <a:picLocks noChangeAspect="1"/>
          </p:cNvPicPr>
          <p:nvPr/>
        </p:nvPicPr>
        <p:blipFill>
          <a:blip r:embed="rId3"/>
          <a:stretch>
            <a:fillRect/>
          </a:stretch>
        </p:blipFill>
        <p:spPr>
          <a:xfrm>
            <a:off x="4901017" y="1950720"/>
            <a:ext cx="3750152" cy="2880000"/>
          </a:xfrm>
          <a:prstGeom prst="rect">
            <a:avLst/>
          </a:prstGeom>
        </p:spPr>
      </p:pic>
      <p:sp>
        <p:nvSpPr>
          <p:cNvPr id="7" name="CuadroTexto 6">
            <a:extLst>
              <a:ext uri="{FF2B5EF4-FFF2-40B4-BE49-F238E27FC236}">
                <a16:creationId xmlns:a16="http://schemas.microsoft.com/office/drawing/2014/main" id="{1BE222DD-C3D3-4003-D14E-2C2EDB3296F1}"/>
              </a:ext>
            </a:extLst>
          </p:cNvPr>
          <p:cNvSpPr txBox="1"/>
          <p:nvPr/>
        </p:nvSpPr>
        <p:spPr>
          <a:xfrm>
            <a:off x="492832" y="380999"/>
            <a:ext cx="8158337" cy="1169551"/>
          </a:xfrm>
          <a:prstGeom prst="rect">
            <a:avLst/>
          </a:prstGeom>
          <a:noFill/>
        </p:spPr>
        <p:txBody>
          <a:bodyPr wrap="square">
            <a:spAutoFit/>
          </a:bodyPr>
          <a:lstStyle/>
          <a:p>
            <a:pPr marL="342900" indent="-342900">
              <a:buFont typeface="+mj-lt"/>
              <a:buAutoNum type="arabicPeriod" startAt="3"/>
            </a:pPr>
            <a:r>
              <a:rPr lang="es-MX"/>
              <a:t>"Free Drive":</a:t>
            </a:r>
          </a:p>
          <a:p>
            <a:pPr marL="285750" indent="-285750">
              <a:buFont typeface="Arial" panose="020B0604020202020204" pitchFamily="34" charset="0"/>
              <a:buChar char="•"/>
            </a:pPr>
            <a:r>
              <a:rPr lang="es-MX"/>
              <a:t>El botón "Free Drive" activa un modo en el que el brazo robótico puede moverse manualmente con la mano del operador.</a:t>
            </a:r>
          </a:p>
          <a:p>
            <a:pPr marL="285750" indent="-285750">
              <a:buFont typeface="Arial" panose="020B0604020202020204" pitchFamily="34" charset="0"/>
              <a:buChar char="•"/>
            </a:pPr>
            <a:r>
              <a:rPr lang="es-MX"/>
              <a:t>Este modo desactiva temporalmente los motores, permitiendo un posicionamiento libre y suave.</a:t>
            </a:r>
          </a:p>
          <a:p>
            <a:endParaRPr lang="es-MX"/>
          </a:p>
        </p:txBody>
      </p:sp>
      <p:sp>
        <p:nvSpPr>
          <p:cNvPr id="5" name="CuadroTexto 4">
            <a:extLst>
              <a:ext uri="{FF2B5EF4-FFF2-40B4-BE49-F238E27FC236}">
                <a16:creationId xmlns:a16="http://schemas.microsoft.com/office/drawing/2014/main" id="{98AD71AE-6777-E940-33FF-3FA7C080F4CA}"/>
              </a:ext>
            </a:extLst>
          </p:cNvPr>
          <p:cNvSpPr txBox="1"/>
          <p:nvPr/>
        </p:nvSpPr>
        <p:spPr>
          <a:xfrm>
            <a:off x="492832" y="1340702"/>
            <a:ext cx="4408186" cy="1600438"/>
          </a:xfrm>
          <a:prstGeom prst="rect">
            <a:avLst/>
          </a:prstGeom>
          <a:noFill/>
        </p:spPr>
        <p:txBody>
          <a:bodyPr wrap="square">
            <a:spAutoFit/>
          </a:bodyPr>
          <a:lstStyle/>
          <a:p>
            <a:pPr marL="342900" indent="-342900">
              <a:buFont typeface="+mj-lt"/>
              <a:buAutoNum type="arabicPeriod" startAt="4"/>
            </a:pPr>
            <a:r>
              <a:rPr lang="es-MX"/>
              <a:t>Control de Juntas (</a:t>
            </a:r>
            <a:r>
              <a:rPr lang="es-MX" err="1"/>
              <a:t>Joint</a:t>
            </a:r>
            <a:r>
              <a:rPr lang="es-MX"/>
              <a:t> Position):</a:t>
            </a:r>
          </a:p>
          <a:p>
            <a:pPr marL="285750" indent="-285750">
              <a:buFont typeface="Arial" panose="020B0604020202020204" pitchFamily="34" charset="0"/>
              <a:buChar char="•"/>
            </a:pPr>
            <a:r>
              <a:rPr lang="es-MX"/>
              <a:t>La columna "</a:t>
            </a:r>
            <a:r>
              <a:rPr lang="es-MX" err="1"/>
              <a:t>Joint</a:t>
            </a:r>
            <a:r>
              <a:rPr lang="es-MX"/>
              <a:t> Position" permite ajustar manualmente el ángulo de cada una de las articulaciones del robot (Base, </a:t>
            </a:r>
            <a:r>
              <a:rPr lang="es-MX" err="1"/>
              <a:t>Shoulder</a:t>
            </a:r>
            <a:r>
              <a:rPr lang="es-MX"/>
              <a:t>, </a:t>
            </a:r>
            <a:r>
              <a:rPr lang="es-MX" err="1"/>
              <a:t>Elbow</a:t>
            </a:r>
            <a:r>
              <a:rPr lang="es-MX"/>
              <a:t>, </a:t>
            </a:r>
            <a:r>
              <a:rPr lang="es-MX" err="1"/>
              <a:t>Wrist</a:t>
            </a:r>
            <a:r>
              <a:rPr lang="es-MX"/>
              <a:t> 1, </a:t>
            </a:r>
            <a:r>
              <a:rPr lang="es-MX" err="1"/>
              <a:t>Wrist</a:t>
            </a:r>
            <a:r>
              <a:rPr lang="es-MX"/>
              <a:t> 2, </a:t>
            </a:r>
            <a:r>
              <a:rPr lang="es-MX" err="1"/>
              <a:t>Wrist</a:t>
            </a:r>
            <a:r>
              <a:rPr lang="es-MX"/>
              <a:t> 3).</a:t>
            </a:r>
          </a:p>
          <a:p>
            <a:pPr marL="285750" indent="-285750">
              <a:buFont typeface="Arial" panose="020B0604020202020204" pitchFamily="34" charset="0"/>
              <a:buChar char="•"/>
            </a:pPr>
            <a:r>
              <a:rPr lang="es-MX"/>
              <a:t>Se puede usar para posicionar el robot manipulando cada articulación individualmente.</a:t>
            </a:r>
          </a:p>
        </p:txBody>
      </p:sp>
      <p:sp>
        <p:nvSpPr>
          <p:cNvPr id="8" name="CuadroTexto 7">
            <a:extLst>
              <a:ext uri="{FF2B5EF4-FFF2-40B4-BE49-F238E27FC236}">
                <a16:creationId xmlns:a16="http://schemas.microsoft.com/office/drawing/2014/main" id="{C8A20E3A-53C6-719B-6767-DB8320B033CC}"/>
              </a:ext>
            </a:extLst>
          </p:cNvPr>
          <p:cNvSpPr txBox="1"/>
          <p:nvPr/>
        </p:nvSpPr>
        <p:spPr>
          <a:xfrm>
            <a:off x="492832" y="2956380"/>
            <a:ext cx="4408186" cy="1815882"/>
          </a:xfrm>
          <a:prstGeom prst="rect">
            <a:avLst/>
          </a:prstGeom>
          <a:noFill/>
        </p:spPr>
        <p:txBody>
          <a:bodyPr wrap="square">
            <a:spAutoFit/>
          </a:bodyPr>
          <a:lstStyle/>
          <a:p>
            <a:pPr marL="342900" indent="-342900">
              <a:buFont typeface="+mj-lt"/>
              <a:buAutoNum type="arabicPeriod" startAt="5"/>
            </a:pPr>
            <a:r>
              <a:rPr lang="es-MX"/>
              <a:t>Indicadores y ajustes</a:t>
            </a:r>
          </a:p>
          <a:p>
            <a:pPr marL="285750" indent="-285750">
              <a:buFont typeface="Arial" panose="020B0604020202020204" pitchFamily="34" charset="0"/>
              <a:buChar char="•"/>
            </a:pPr>
            <a:r>
              <a:rPr lang="es-MX"/>
              <a:t>Velocidad: El control deslizante en la parte inferior ajusta la velocidad de los movimientos manuales (porcentaje del máximo).</a:t>
            </a:r>
          </a:p>
          <a:p>
            <a:pPr marL="285750" indent="-285750">
              <a:buFont typeface="Arial" panose="020B0604020202020204" pitchFamily="34" charset="0"/>
              <a:buChar char="•"/>
            </a:pPr>
            <a:r>
              <a:rPr lang="es-MX"/>
              <a:t>Modo Normal / Simulación: El robot puede moverse físicamente o en un entorno de simulación, dependiendo de la configuración seleccionada.</a:t>
            </a:r>
          </a:p>
        </p:txBody>
      </p:sp>
    </p:spTree>
    <p:extLst>
      <p:ext uri="{BB962C8B-B14F-4D97-AF65-F5344CB8AC3E}">
        <p14:creationId xmlns:p14="http://schemas.microsoft.com/office/powerpoint/2010/main" val="2108946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1E228E26-6CC1-CF0E-7090-9887136213A3}"/>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104A6A95-2ED8-A4B5-53E4-83BF548BDD3D}"/>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Registro de comandos</a:t>
            </a:r>
            <a:endParaRPr lang="en-US" sz="2800">
              <a:solidFill>
                <a:srgbClr val="000000"/>
              </a:solidFill>
              <a:latin typeface="+mj-lt"/>
            </a:endParaRPr>
          </a:p>
        </p:txBody>
      </p:sp>
      <p:sp>
        <p:nvSpPr>
          <p:cNvPr id="2" name="Google Shape;1468;p29">
            <a:extLst>
              <a:ext uri="{FF2B5EF4-FFF2-40B4-BE49-F238E27FC236}">
                <a16:creationId xmlns:a16="http://schemas.microsoft.com/office/drawing/2014/main" id="{54EA116C-3EF7-D593-663B-F01B1F30DE07}"/>
              </a:ext>
            </a:extLst>
          </p:cNvPr>
          <p:cNvSpPr txBox="1"/>
          <p:nvPr/>
        </p:nvSpPr>
        <p:spPr>
          <a:xfrm>
            <a:off x="552360" y="530595"/>
            <a:ext cx="7634291" cy="572700"/>
          </a:xfrm>
          <a:prstGeom prst="rect">
            <a:avLst/>
          </a:prstGeom>
          <a:noFill/>
          <a:ln>
            <a:noFill/>
          </a:ln>
        </p:spPr>
        <p:txBody>
          <a:bodyPr spcFirstLastPara="1" wrap="square" lIns="91425" tIns="91425" rIns="91425" bIns="91425" anchor="t" anchorCtr="0">
            <a:noAutofit/>
          </a:bodyPr>
          <a:lstStyle/>
          <a:p>
            <a:pPr algn="just">
              <a:spcBef>
                <a:spcPct val="0"/>
              </a:spcBef>
            </a:pPr>
            <a:r>
              <a:rPr lang="es-MX">
                <a:solidFill>
                  <a:schemeClr val="lt1"/>
                </a:solidFill>
                <a:latin typeface="+mj-lt"/>
              </a:rPr>
              <a:t>El </a:t>
            </a:r>
            <a:r>
              <a:rPr lang="es-MX" err="1">
                <a:solidFill>
                  <a:schemeClr val="lt1"/>
                </a:solidFill>
                <a:latin typeface="+mj-lt"/>
              </a:rPr>
              <a:t>Teach</a:t>
            </a:r>
            <a:r>
              <a:rPr lang="es-MX">
                <a:solidFill>
                  <a:schemeClr val="lt1"/>
                </a:solidFill>
                <a:latin typeface="+mj-lt"/>
              </a:rPr>
              <a:t> </a:t>
            </a:r>
            <a:r>
              <a:rPr lang="es-MX" err="1">
                <a:solidFill>
                  <a:schemeClr val="lt1"/>
                </a:solidFill>
                <a:latin typeface="+mj-lt"/>
              </a:rPr>
              <a:t>Pendant</a:t>
            </a:r>
            <a:r>
              <a:rPr lang="es-MX">
                <a:solidFill>
                  <a:schemeClr val="lt1"/>
                </a:solidFill>
                <a:latin typeface="+mj-lt"/>
              </a:rPr>
              <a:t> del UR5e muestra un registro detallado de las operaciones realizadas por el robot, tanto manuales como remotas. En la pantalla observamos:</a:t>
            </a:r>
            <a:endParaRPr lang="en">
              <a:solidFill>
                <a:schemeClr val="lt1"/>
              </a:solidFill>
              <a:latin typeface="+mj-lt"/>
            </a:endParaRPr>
          </a:p>
        </p:txBody>
      </p:sp>
      <p:pic>
        <p:nvPicPr>
          <p:cNvPr id="5" name="Imagen 4" descr="Pantalla de una computadora&#10;&#10;Descripción generada automáticamente">
            <a:extLst>
              <a:ext uri="{FF2B5EF4-FFF2-40B4-BE49-F238E27FC236}">
                <a16:creationId xmlns:a16="http://schemas.microsoft.com/office/drawing/2014/main" id="{7CEE50A4-54C0-99EB-D027-611814D075B6}"/>
              </a:ext>
            </a:extLst>
          </p:cNvPr>
          <p:cNvPicPr>
            <a:picLocks noChangeAspect="1"/>
          </p:cNvPicPr>
          <p:nvPr/>
        </p:nvPicPr>
        <p:blipFill>
          <a:blip r:embed="rId3"/>
          <a:srcRect l="5636" r="5636"/>
          <a:stretch/>
        </p:blipFill>
        <p:spPr>
          <a:xfrm>
            <a:off x="5539741" y="2085967"/>
            <a:ext cx="3136848" cy="2737133"/>
          </a:xfrm>
          <a:prstGeom prst="rect">
            <a:avLst/>
          </a:prstGeom>
        </p:spPr>
      </p:pic>
      <p:sp>
        <p:nvSpPr>
          <p:cNvPr id="9" name="CuadroTexto 8">
            <a:extLst>
              <a:ext uri="{FF2B5EF4-FFF2-40B4-BE49-F238E27FC236}">
                <a16:creationId xmlns:a16="http://schemas.microsoft.com/office/drawing/2014/main" id="{BBA63B74-C48F-5F2D-CB48-4357EBE6ED51}"/>
              </a:ext>
            </a:extLst>
          </p:cNvPr>
          <p:cNvSpPr txBox="1"/>
          <p:nvPr/>
        </p:nvSpPr>
        <p:spPr>
          <a:xfrm>
            <a:off x="436932" y="1197478"/>
            <a:ext cx="5332054" cy="3539430"/>
          </a:xfrm>
          <a:prstGeom prst="rect">
            <a:avLst/>
          </a:prstGeom>
          <a:noFill/>
        </p:spPr>
        <p:txBody>
          <a:bodyPr wrap="square">
            <a:spAutoFit/>
          </a:bodyPr>
          <a:lstStyle/>
          <a:p>
            <a:pPr marL="342900" indent="-342900">
              <a:buFont typeface="+mj-lt"/>
              <a:buAutoNum type="arabicPeriod"/>
            </a:pPr>
            <a:r>
              <a:rPr lang="es-MX"/>
              <a:t>Date Log (Parte inferior):</a:t>
            </a:r>
          </a:p>
          <a:p>
            <a:pPr marL="285750" indent="-285750">
              <a:buFont typeface="Arial" panose="020B0604020202020204" pitchFamily="34" charset="0"/>
              <a:buChar char="•"/>
            </a:pPr>
            <a:r>
              <a:rPr lang="es-MX"/>
              <a:t>Muestra un historial de eventos y comandos:</a:t>
            </a:r>
          </a:p>
          <a:p>
            <a:pPr marL="540000" indent="-285750">
              <a:buFont typeface="Courier New" panose="02070309020205020404" pitchFamily="49" charset="0"/>
              <a:buChar char="o"/>
            </a:pPr>
            <a:r>
              <a:rPr lang="es-MX"/>
              <a:t>Comandos enviados desde software remoto (como </a:t>
            </a:r>
            <a:r>
              <a:rPr lang="es-MX" err="1"/>
              <a:t>ur_rtde</a:t>
            </a:r>
            <a:r>
              <a:rPr lang="es-MX"/>
              <a:t>).</a:t>
            </a:r>
          </a:p>
          <a:p>
            <a:pPr marL="540000" indent="-285750">
              <a:buFont typeface="Courier New" panose="02070309020205020404" pitchFamily="49" charset="0"/>
              <a:buChar char="o"/>
            </a:pPr>
            <a:r>
              <a:rPr lang="es-MX"/>
              <a:t>Cambios de modo (Manual/Automático).</a:t>
            </a:r>
          </a:p>
          <a:p>
            <a:pPr marL="540000" indent="-285750">
              <a:buFont typeface="Courier New" panose="02070309020205020404" pitchFamily="49" charset="0"/>
              <a:buChar char="o"/>
            </a:pPr>
            <a:r>
              <a:rPr lang="es-MX"/>
              <a:t>Ejecución de programas o movimientos.</a:t>
            </a:r>
          </a:p>
          <a:p>
            <a:pPr marL="285750" indent="-285750">
              <a:buFont typeface="Arial" panose="020B0604020202020204" pitchFamily="34" charset="0"/>
              <a:buChar char="•"/>
            </a:pPr>
            <a:r>
              <a:rPr lang="es-MX"/>
              <a:t>Incluye mensajes de información, advertencias o errores.</a:t>
            </a:r>
          </a:p>
          <a:p>
            <a:pPr marL="285750" indent="-285750">
              <a:buFont typeface="Arial" panose="020B0604020202020204" pitchFamily="34" charset="0"/>
              <a:buChar char="•"/>
            </a:pPr>
            <a:r>
              <a:rPr lang="es-MX"/>
              <a:t>Permite filtrar por tipo de evento para un análisis rápido.</a:t>
            </a:r>
          </a:p>
          <a:p>
            <a:pPr marL="342900" indent="-342900">
              <a:buFont typeface="+mj-lt"/>
              <a:buAutoNum type="arabicPeriod" startAt="2"/>
            </a:pPr>
            <a:r>
              <a:rPr lang="es-MX"/>
              <a:t>Lecturas (</a:t>
            </a:r>
            <a:r>
              <a:rPr lang="es-MX" err="1"/>
              <a:t>Readings</a:t>
            </a:r>
            <a:r>
              <a:rPr lang="es-MX"/>
              <a:t>):</a:t>
            </a:r>
          </a:p>
          <a:p>
            <a:pPr marL="285750" indent="-285750">
              <a:buFont typeface="Arial" panose="020B0604020202020204" pitchFamily="34" charset="0"/>
              <a:buChar char="•"/>
            </a:pPr>
            <a:r>
              <a:rPr lang="es-MX"/>
              <a:t>Información del sistema en tiempo real:</a:t>
            </a:r>
          </a:p>
          <a:p>
            <a:pPr marL="540000" indent="-285750">
              <a:buFont typeface="Courier New" panose="02070309020205020404" pitchFamily="49" charset="0"/>
              <a:buChar char="o"/>
            </a:pPr>
            <a:r>
              <a:rPr lang="es-MX"/>
              <a:t>Temperatura del controlador, voltaje y corriente consumida.</a:t>
            </a:r>
          </a:p>
          <a:p>
            <a:pPr marL="540000" indent="-285750">
              <a:buFont typeface="Courier New" panose="02070309020205020404" pitchFamily="49" charset="0"/>
              <a:buChar char="o"/>
            </a:pPr>
            <a:r>
              <a:rPr lang="es-MX"/>
              <a:t>Estado energético del robot.</a:t>
            </a:r>
          </a:p>
          <a:p>
            <a:pPr marL="342900" indent="-342900">
              <a:buFont typeface="+mj-lt"/>
              <a:buAutoNum type="arabicPeriod" startAt="3"/>
            </a:pPr>
            <a:r>
              <a:rPr lang="es-MX"/>
              <a:t>Carga por Articulación (</a:t>
            </a:r>
            <a:r>
              <a:rPr lang="es-MX" err="1"/>
              <a:t>Joint</a:t>
            </a:r>
            <a:r>
              <a:rPr lang="es-MX"/>
              <a:t> Load):</a:t>
            </a:r>
          </a:p>
          <a:p>
            <a:pPr marL="285750" indent="-285750">
              <a:buFont typeface="Arial" panose="020B0604020202020204" pitchFamily="34" charset="0"/>
              <a:buChar char="•"/>
            </a:pPr>
            <a:r>
              <a:rPr lang="es-MX"/>
              <a:t>Estado de las articulaciones (Base, </a:t>
            </a:r>
            <a:r>
              <a:rPr lang="es-MX" err="1"/>
              <a:t>Shoulder</a:t>
            </a:r>
            <a:r>
              <a:rPr lang="es-MX"/>
              <a:t>, </a:t>
            </a:r>
            <a:r>
              <a:rPr lang="es-MX" err="1"/>
              <a:t>Elbow</a:t>
            </a:r>
            <a:r>
              <a:rPr lang="es-MX"/>
              <a:t>, etc.).</a:t>
            </a:r>
          </a:p>
          <a:p>
            <a:pPr marL="285750" indent="-285750">
              <a:buFont typeface="Arial" panose="020B0604020202020204" pitchFamily="34" charset="0"/>
              <a:buChar char="•"/>
            </a:pPr>
            <a:r>
              <a:rPr lang="es-MX"/>
              <a:t>Porcentaje de carga aplicado en cada una.</a:t>
            </a:r>
          </a:p>
        </p:txBody>
      </p:sp>
    </p:spTree>
    <p:extLst>
      <p:ext uri="{BB962C8B-B14F-4D97-AF65-F5344CB8AC3E}">
        <p14:creationId xmlns:p14="http://schemas.microsoft.com/office/powerpoint/2010/main" val="28472600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21">
          <a:extLst>
            <a:ext uri="{FF2B5EF4-FFF2-40B4-BE49-F238E27FC236}">
              <a16:creationId xmlns:a16="http://schemas.microsoft.com/office/drawing/2014/main" id="{62FD07B6-684D-F600-9AFE-07F42568CEE3}"/>
            </a:ext>
          </a:extLst>
        </p:cNvPr>
        <p:cNvGrpSpPr/>
        <p:nvPr/>
      </p:nvGrpSpPr>
      <p:grpSpPr>
        <a:xfrm>
          <a:off x="0" y="0"/>
          <a:ext cx="0" cy="0"/>
          <a:chOff x="0" y="0"/>
          <a:chExt cx="0" cy="0"/>
        </a:xfrm>
      </p:grpSpPr>
      <p:sp>
        <p:nvSpPr>
          <p:cNvPr id="1522" name="Google Shape;1522;p33">
            <a:extLst>
              <a:ext uri="{FF2B5EF4-FFF2-40B4-BE49-F238E27FC236}">
                <a16:creationId xmlns:a16="http://schemas.microsoft.com/office/drawing/2014/main" id="{D8E7AF17-4F77-5F03-EEF1-545A8DB599EB}"/>
              </a:ext>
            </a:extLst>
          </p:cNvPr>
          <p:cNvSpPr txBox="1">
            <a:spLocks noGrp="1"/>
          </p:cNvSpPr>
          <p:nvPr>
            <p:ph type="title"/>
          </p:nvPr>
        </p:nvSpPr>
        <p:spPr>
          <a:xfrm>
            <a:off x="1104503" y="1742948"/>
            <a:ext cx="7198306" cy="1277400"/>
          </a:xfrm>
          <a:prstGeom prst="rect">
            <a:avLst/>
          </a:prstGeom>
        </p:spPr>
        <p:txBody>
          <a:bodyPr spcFirstLastPara="1" wrap="square" lIns="91425" tIns="91425" rIns="91425" bIns="91425" anchor="ctr" anchorCtr="0">
            <a:noAutofit/>
          </a:bodyPr>
          <a:lstStyle/>
          <a:p>
            <a:r>
              <a:rPr lang="en">
                <a:latin typeface="+mj-lt"/>
              </a:rPr>
              <a:t>Configuración de instalación del robot </a:t>
            </a:r>
          </a:p>
        </p:txBody>
      </p:sp>
    </p:spTree>
    <p:extLst>
      <p:ext uri="{BB962C8B-B14F-4D97-AF65-F5344CB8AC3E}">
        <p14:creationId xmlns:p14="http://schemas.microsoft.com/office/powerpoint/2010/main" val="37009617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63">
          <a:extLst>
            <a:ext uri="{FF2B5EF4-FFF2-40B4-BE49-F238E27FC236}">
              <a16:creationId xmlns:a16="http://schemas.microsoft.com/office/drawing/2014/main" id="{CBE94F86-DB69-3352-D6C5-34F88ABC2170}"/>
            </a:ext>
          </a:extLst>
        </p:cNvPr>
        <p:cNvGrpSpPr/>
        <p:nvPr/>
      </p:nvGrpSpPr>
      <p:grpSpPr>
        <a:xfrm>
          <a:off x="0" y="0"/>
          <a:ext cx="0" cy="0"/>
          <a:chOff x="0" y="0"/>
          <a:chExt cx="0" cy="0"/>
        </a:xfrm>
      </p:grpSpPr>
      <p:sp>
        <p:nvSpPr>
          <p:cNvPr id="1464" name="Google Shape;1464;p29">
            <a:extLst>
              <a:ext uri="{FF2B5EF4-FFF2-40B4-BE49-F238E27FC236}">
                <a16:creationId xmlns:a16="http://schemas.microsoft.com/office/drawing/2014/main" id="{350727DE-13C5-BC4B-1FC0-BDAA0B65BC3C}"/>
              </a:ext>
            </a:extLst>
          </p:cNvPr>
          <p:cNvSpPr txBox="1">
            <a:spLocks noGrp="1"/>
          </p:cNvSpPr>
          <p:nvPr>
            <p:ph type="title"/>
          </p:nvPr>
        </p:nvSpPr>
        <p:spPr>
          <a:xfrm>
            <a:off x="552360" y="18450"/>
            <a:ext cx="7704000" cy="572700"/>
          </a:xfrm>
          <a:prstGeom prst="rect">
            <a:avLst/>
          </a:prstGeom>
        </p:spPr>
        <p:txBody>
          <a:bodyPr spcFirstLastPara="1" wrap="square" lIns="91425" tIns="91425" rIns="91425" bIns="91425" anchor="b" anchorCtr="0">
            <a:noAutofit/>
          </a:bodyPr>
          <a:lstStyle/>
          <a:p>
            <a:pPr algn="l"/>
            <a:r>
              <a:rPr lang="es-MX" sz="2800">
                <a:latin typeface="+mj-lt"/>
              </a:rPr>
              <a:t>Instalación</a:t>
            </a:r>
            <a:endParaRPr lang="en-US" sz="2800">
              <a:solidFill>
                <a:srgbClr val="000000"/>
              </a:solidFill>
              <a:latin typeface="+mj-lt"/>
            </a:endParaRPr>
          </a:p>
        </p:txBody>
      </p:sp>
      <p:sp>
        <p:nvSpPr>
          <p:cNvPr id="4" name="CuadroTexto 3">
            <a:extLst>
              <a:ext uri="{FF2B5EF4-FFF2-40B4-BE49-F238E27FC236}">
                <a16:creationId xmlns:a16="http://schemas.microsoft.com/office/drawing/2014/main" id="{45E4E995-65F3-767A-4518-F959426E9FE7}"/>
              </a:ext>
            </a:extLst>
          </p:cNvPr>
          <p:cNvSpPr txBox="1"/>
          <p:nvPr/>
        </p:nvSpPr>
        <p:spPr>
          <a:xfrm>
            <a:off x="552360" y="591150"/>
            <a:ext cx="8115967" cy="3539430"/>
          </a:xfrm>
          <a:prstGeom prst="rect">
            <a:avLst/>
          </a:prstGeom>
          <a:noFill/>
        </p:spPr>
        <p:txBody>
          <a:bodyPr wrap="square">
            <a:spAutoFit/>
          </a:bodyPr>
          <a:lstStyle/>
          <a:p>
            <a:r>
              <a:rPr lang="es-MX"/>
              <a:t>En el </a:t>
            </a:r>
            <a:r>
              <a:rPr lang="es-MX" b="1" err="1"/>
              <a:t>Teach</a:t>
            </a:r>
            <a:r>
              <a:rPr lang="es-MX" b="1"/>
              <a:t> </a:t>
            </a:r>
            <a:r>
              <a:rPr lang="es-MX" b="1" err="1"/>
              <a:t>Pendant</a:t>
            </a:r>
            <a:r>
              <a:rPr lang="es-MX"/>
              <a:t> del robot UR5e, se puede acceder al menú de </a:t>
            </a:r>
            <a:r>
              <a:rPr lang="es-MX" b="1"/>
              <a:t>"Instalación"</a:t>
            </a:r>
            <a:r>
              <a:rPr lang="es-MX"/>
              <a:t> para configurar parámetros esenciales del robot. Estas configuraciones incluyen límites de movimiento, posiciones seguras, interfaces de comunicación, entre otros. Para realizar cambios, es necesario que el robot esté en </a:t>
            </a:r>
            <a:r>
              <a:rPr lang="es-MX" b="1"/>
              <a:t>modo manual</a:t>
            </a:r>
            <a:r>
              <a:rPr lang="es-MX"/>
              <a:t> y se ingrese la contraseña </a:t>
            </a:r>
            <a:r>
              <a:rPr lang="es-MX" b="1"/>
              <a:t>"IBERO"</a:t>
            </a:r>
            <a:r>
              <a:rPr lang="es-MX"/>
              <a:t>.</a:t>
            </a:r>
          </a:p>
          <a:p>
            <a:endParaRPr lang="es-MX"/>
          </a:p>
          <a:p>
            <a:r>
              <a:rPr lang="es-MX" b="1"/>
              <a:t>Aspectos clave para el proyecto:</a:t>
            </a:r>
          </a:p>
          <a:p>
            <a:pPr>
              <a:buFont typeface="+mj-lt"/>
              <a:buAutoNum type="arabicPeriod"/>
            </a:pPr>
            <a:r>
              <a:rPr lang="es-MX" b="1"/>
              <a:t> Desactivación de Interfaces de Comunicación</a:t>
            </a:r>
            <a:r>
              <a:rPr lang="es-MX"/>
              <a:t>:</a:t>
            </a:r>
          </a:p>
          <a:p>
            <a:pPr marL="742950" lvl="1" indent="-285750">
              <a:buFont typeface="+mj-lt"/>
              <a:buAutoNum type="arabicPeriod"/>
            </a:pPr>
            <a:r>
              <a:rPr lang="es-MX"/>
              <a:t>Todas las interfaces de comunicación como </a:t>
            </a:r>
            <a:r>
              <a:rPr lang="es-MX" b="1"/>
              <a:t>MODBUS</a:t>
            </a:r>
            <a:r>
              <a:rPr lang="es-MX"/>
              <a:t>, </a:t>
            </a:r>
            <a:r>
              <a:rPr lang="es-MX" b="1"/>
              <a:t>PROFINET</a:t>
            </a:r>
            <a:r>
              <a:rPr lang="es-MX"/>
              <a:t> y </a:t>
            </a:r>
            <a:r>
              <a:rPr lang="es-MX" b="1"/>
              <a:t>ETHERNET/IP</a:t>
            </a:r>
            <a:r>
              <a:rPr lang="es-MX"/>
              <a:t> deben desactivarse.</a:t>
            </a:r>
          </a:p>
          <a:p>
            <a:pPr marL="742950" lvl="1" indent="-285750">
              <a:buFont typeface="+mj-lt"/>
              <a:buAutoNum type="arabicPeriod"/>
            </a:pPr>
            <a:r>
              <a:rPr lang="es-MX"/>
              <a:t>Esto es imprescindible para que el robot pueda operar en modo </a:t>
            </a:r>
            <a:r>
              <a:rPr lang="es-MX" b="1"/>
              <a:t>RTDE</a:t>
            </a:r>
            <a:r>
              <a:rPr lang="es-MX"/>
              <a:t> y ser controlado desde un script externo.</a:t>
            </a:r>
          </a:p>
          <a:p>
            <a:pPr>
              <a:buFont typeface="+mj-lt"/>
              <a:buAutoNum type="arabicPeriod"/>
            </a:pPr>
            <a:r>
              <a:rPr lang="es-MX" b="1"/>
              <a:t> Configuración de la IP</a:t>
            </a:r>
            <a:r>
              <a:rPr lang="es-MX"/>
              <a:t>:</a:t>
            </a:r>
          </a:p>
          <a:p>
            <a:pPr marL="742950" lvl="1" indent="-285750">
              <a:buFont typeface="+mj-lt"/>
              <a:buAutoNum type="arabicPeriod"/>
            </a:pPr>
            <a:r>
              <a:rPr lang="es-MX"/>
              <a:t>Aunque se desactive la interfaz de </a:t>
            </a:r>
            <a:r>
              <a:rPr lang="es-MX" b="1"/>
              <a:t>ETHERNET</a:t>
            </a:r>
            <a:r>
              <a:rPr lang="es-MX"/>
              <a:t>, el robot debe tener asignada una dirección </a:t>
            </a:r>
            <a:r>
              <a:rPr lang="es-MX" b="1"/>
              <a:t>IP estática</a:t>
            </a:r>
            <a:r>
              <a:rPr lang="es-MX"/>
              <a:t>.</a:t>
            </a:r>
          </a:p>
          <a:p>
            <a:pPr marL="742950" lvl="1" indent="-285750">
              <a:buFont typeface="+mj-lt"/>
              <a:buAutoNum type="arabicPeriod"/>
            </a:pPr>
            <a:r>
              <a:rPr lang="es-MX"/>
              <a:t>Esta configuración no se encuentra en el menú de instalación, sino en el apartado de </a:t>
            </a:r>
            <a:r>
              <a:rPr lang="es-MX" b="1"/>
              <a:t>Configuraciones Generales</a:t>
            </a:r>
            <a:r>
              <a:rPr lang="es-MX"/>
              <a:t> del robot.</a:t>
            </a:r>
          </a:p>
        </p:txBody>
      </p:sp>
      <p:sp>
        <p:nvSpPr>
          <p:cNvPr id="7" name="CuadroTexto 6">
            <a:extLst>
              <a:ext uri="{FF2B5EF4-FFF2-40B4-BE49-F238E27FC236}">
                <a16:creationId xmlns:a16="http://schemas.microsoft.com/office/drawing/2014/main" id="{38614597-B975-9C69-8340-848384AB04D1}"/>
              </a:ext>
            </a:extLst>
          </p:cNvPr>
          <p:cNvSpPr txBox="1"/>
          <p:nvPr/>
        </p:nvSpPr>
        <p:spPr>
          <a:xfrm>
            <a:off x="552359" y="4319954"/>
            <a:ext cx="8115967" cy="523220"/>
          </a:xfrm>
          <a:prstGeom prst="rect">
            <a:avLst/>
          </a:prstGeom>
          <a:noFill/>
        </p:spPr>
        <p:txBody>
          <a:bodyPr wrap="square">
            <a:spAutoFit/>
          </a:bodyPr>
          <a:lstStyle/>
          <a:p>
            <a:r>
              <a:rPr lang="es-MX" b="1"/>
              <a:t>Nota: </a:t>
            </a:r>
            <a:r>
              <a:rPr lang="es-MX"/>
              <a:t>Para la activación automática del robot y para el control con RTDE se debe de regresar a modo remoto (modos disponibles: remoto, automático y manual).</a:t>
            </a:r>
          </a:p>
        </p:txBody>
      </p:sp>
    </p:spTree>
    <p:extLst>
      <p:ext uri="{BB962C8B-B14F-4D97-AF65-F5344CB8AC3E}">
        <p14:creationId xmlns:p14="http://schemas.microsoft.com/office/powerpoint/2010/main" val="2962327823"/>
      </p:ext>
    </p:extLst>
  </p:cSld>
  <p:clrMapOvr>
    <a:masterClrMapping/>
  </p:clrMapOvr>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FD51B4AC0861B4DB5520AF56FDE6178" ma:contentTypeVersion="6" ma:contentTypeDescription="Crear nuevo documento." ma:contentTypeScope="" ma:versionID="ab6d4967c3e02f12e9ef04cad716cd65">
  <xsd:schema xmlns:xsd="http://www.w3.org/2001/XMLSchema" xmlns:xs="http://www.w3.org/2001/XMLSchema" xmlns:p="http://schemas.microsoft.com/office/2006/metadata/properties" xmlns:ns3="ec476735-4dec-4152-81c5-9ae33aa3238a" targetNamespace="http://schemas.microsoft.com/office/2006/metadata/properties" ma:root="true" ma:fieldsID="f3766f6b9ab82a6caa9d2f28bace4b1d" ns3:_="">
    <xsd:import namespace="ec476735-4dec-4152-81c5-9ae33aa3238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476735-4dec-4152-81c5-9ae33aa3238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c476735-4dec-4152-81c5-9ae33aa3238a" xsi:nil="true"/>
  </documentManagement>
</p:properties>
</file>

<file path=customXml/itemProps1.xml><?xml version="1.0" encoding="utf-8"?>
<ds:datastoreItem xmlns:ds="http://schemas.openxmlformats.org/officeDocument/2006/customXml" ds:itemID="{1FD06DBC-071D-4205-B563-24FF748ABCC7}">
  <ds:schemaRefs>
    <ds:schemaRef ds:uri="http://schemas.microsoft.com/sharepoint/v3/contenttype/forms"/>
  </ds:schemaRefs>
</ds:datastoreItem>
</file>

<file path=customXml/itemProps2.xml><?xml version="1.0" encoding="utf-8"?>
<ds:datastoreItem xmlns:ds="http://schemas.openxmlformats.org/officeDocument/2006/customXml" ds:itemID="{A6CF7210-8051-4A59-8A47-49ED6DD8F9BF}">
  <ds:schemaRefs>
    <ds:schemaRef ds:uri="ec476735-4dec-4152-81c5-9ae33aa323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8A4229-13EA-4A3E-9DF8-AED885AA3DE1}">
  <ds:schemaRefs>
    <ds:schemaRef ds:uri="ec476735-4dec-4152-81c5-9ae33aa323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TotalTime>
  <Words>11539</Words>
  <Application>Microsoft Office PowerPoint</Application>
  <PresentationFormat>Presentación en pantalla (16:9)</PresentationFormat>
  <Paragraphs>1174</Paragraphs>
  <Slides>138</Slides>
  <Notes>91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138</vt:i4>
      </vt:variant>
    </vt:vector>
  </HeadingPairs>
  <TitlesOfParts>
    <vt:vector size="150" baseType="lpstr">
      <vt:lpstr>Aptos</vt:lpstr>
      <vt:lpstr>Wingdings</vt:lpstr>
      <vt:lpstr>Open Sans 2</vt:lpstr>
      <vt:lpstr>Raleway</vt:lpstr>
      <vt:lpstr>Cambria Math</vt:lpstr>
      <vt:lpstr>Courier New</vt:lpstr>
      <vt:lpstr>Consolas</vt:lpstr>
      <vt:lpstr>Inter</vt:lpstr>
      <vt:lpstr>Arial</vt:lpstr>
      <vt:lpstr>Be Vietnam Pro Black</vt:lpstr>
      <vt:lpstr>Calibri</vt:lpstr>
      <vt:lpstr>Medical Conference Style Presentation by Slidesgo</vt:lpstr>
      <vt:lpstr>UR5-Scrub-Nurse  Seminario de servicio social &amp; ASE</vt:lpstr>
      <vt:lpstr>Antecedentes</vt:lpstr>
      <vt:lpstr>Presentación de PowerPoint</vt:lpstr>
      <vt:lpstr>Presentación de PowerPoint</vt:lpstr>
      <vt:lpstr>Objetivo del proyecto</vt:lpstr>
      <vt:lpstr>Falta de enfermeros</vt:lpstr>
      <vt:lpstr>La automatización</vt:lpstr>
      <vt:lpstr>Reducción de errores</vt:lpstr>
      <vt:lpstr>Manejo de instrumental quirúrgico</vt:lpstr>
      <vt:lpstr>Grupos Beneficiados</vt:lpstr>
      <vt:lpstr>Proyecto Broca</vt:lpstr>
      <vt:lpstr>Proyecto Gestonurse</vt:lpstr>
      <vt:lpstr>Enfoque de sector y problema</vt:lpstr>
      <vt:lpstr>Enfoque de sector y problema</vt:lpstr>
      <vt:lpstr>Costos y amortización</vt:lpstr>
      <vt:lpstr>Costos de componentes de PC y robot </vt:lpstr>
      <vt:lpstr>Presentación de PowerPoint</vt:lpstr>
      <vt:lpstr>Presentación de PowerPoint</vt:lpstr>
      <vt:lpstr>Comparación de costos a lo largo del tiempo</vt:lpstr>
      <vt:lpstr>Información técnica del proyecto</vt:lpstr>
      <vt:lpstr>Információn general</vt:lpstr>
      <vt:lpstr>Diagrama del proyecto</vt:lpstr>
      <vt:lpstr>Presentación de PowerPoint</vt:lpstr>
      <vt:lpstr>Presentación de PowerPoint</vt:lpstr>
      <vt:lpstr>Manual UR5e General</vt:lpstr>
      <vt:lpstr>Manual UR5e general</vt:lpstr>
      <vt:lpstr>Manual URe-Script</vt:lpstr>
      <vt:lpstr>Manual UR Script</vt:lpstr>
      <vt:lpstr>GitHub y control de versiones</vt:lpstr>
      <vt:lpstr>Git &amp; GitHub</vt:lpstr>
      <vt:lpstr>GitHub &amp; Estructura de la documentación.</vt:lpstr>
      <vt:lpstr>Python y entorno virtual</vt:lpstr>
      <vt:lpstr>Python y entorno virtual</vt:lpstr>
      <vt:lpstr>Python y entorno virtual</vt:lpstr>
      <vt:lpstr>Python y entorno virtual</vt:lpstr>
      <vt:lpstr>Bibliotecas utilizadas</vt:lpstr>
      <vt:lpstr>Bibliotecas utilizadas</vt:lpstr>
      <vt:lpstr>Bibliotecas utilizadas</vt:lpstr>
      <vt:lpstr>Bibliotecas utilizadas</vt:lpstr>
      <vt:lpstr>Bibliotecas utilizadas</vt:lpstr>
      <vt:lpstr>Bibliotecas utilizadas</vt:lpstr>
      <vt:lpstr>Construcción de conjunto de datos</vt:lpstr>
      <vt:lpstr>Presentación de PowerPoint</vt:lpstr>
      <vt:lpstr>Presentación de PowerPoint</vt:lpstr>
      <vt:lpstr>Presentación de PowerPoint</vt:lpstr>
      <vt:lpstr>Configuración de CUDA para manejo de entrenamiento en LINUX  </vt:lpstr>
      <vt:lpstr>Presentación de PowerPoint</vt:lpstr>
      <vt:lpstr>Presentación de PowerPoint</vt:lpstr>
      <vt:lpstr>Presentación de PowerPoint</vt:lpstr>
      <vt:lpstr>Presentación de PowerPoint</vt:lpstr>
      <vt:lpstr>Entrenamiento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Comunicación de UR mediante Python (RTDE)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Conexiones físicas en UR5e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Cámara Intel RealSense</vt:lpstr>
      <vt:lpstr>Presentación de PowerPoint</vt:lpstr>
      <vt:lpstr>Presentación de PowerPoint</vt:lpstr>
      <vt:lpstr>Presentación de PowerPoint</vt:lpstr>
      <vt:lpstr>Presentación de PowerPoint</vt:lpstr>
      <vt:lpstr>Presentación de PowerPoint</vt:lpstr>
      <vt:lpstr>Presentación de PowerPoint</vt:lpstr>
      <vt:lpstr>Transformación de coordenadas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Manejo del robot  (teach-pendat)</vt:lpstr>
      <vt:lpstr>Inicio de robot</vt:lpstr>
      <vt:lpstr>Movimiento del robot (manual)</vt:lpstr>
      <vt:lpstr>Movimiento del robot (manual)</vt:lpstr>
      <vt:lpstr>Registro de comandos</vt:lpstr>
      <vt:lpstr>Configuración de instalación del robot </vt:lpstr>
      <vt:lpstr>Instalación</vt:lpstr>
      <vt:lpstr>Instalación</vt:lpstr>
      <vt:lpstr>Instalación</vt:lpstr>
      <vt:lpstr>Instalación</vt:lpstr>
      <vt:lpstr>Instalación</vt:lpstr>
      <vt:lpstr>Instalación</vt:lpstr>
      <vt:lpstr>Parámetros de seguridad UR5e para proyecto</vt:lpstr>
      <vt:lpstr>Límites del robot</vt:lpstr>
      <vt:lpstr>Límites de articulaciones</vt:lpstr>
      <vt:lpstr>Planos</vt:lpstr>
      <vt:lpstr>Posición de herramienta</vt:lpstr>
      <vt:lpstr>Dirección de herramienta</vt:lpstr>
      <vt:lpstr>I/O</vt:lpstr>
      <vt:lpstr>Hardware</vt:lpstr>
      <vt:lpstr>Casa segura</vt:lpstr>
      <vt:lpstr>Tres posiciones</vt:lpstr>
      <vt:lpstr>Control de interruptor final de carrera</vt:lpstr>
      <vt:lpstr>Ubicación, conexión, lectura, script, puntos a mejorar</vt:lpstr>
      <vt:lpstr>Ubicación, conexión, lectura, script, puntos a mejorar</vt:lpstr>
      <vt:lpstr>Ubicación, conexión, lectura, script, puntos a mejorar</vt:lpstr>
      <vt:lpstr>Control de electroimán</vt:lpstr>
      <vt:lpstr>Ubicación, conexión, script, puntos a mejorar</vt:lpstr>
      <vt:lpstr>Ubicación, conexión, script, puntos a mejorar</vt:lpstr>
      <vt:lpstr>Ubicación, conexión, script, puntos a mejorar</vt:lpstr>
      <vt:lpstr>Seguimiento de mano</vt:lpstr>
      <vt:lpstr>Script</vt:lpstr>
      <vt:lpstr>Script</vt:lpstr>
      <vt:lpstr>Script</vt:lpstr>
      <vt:lpstr>Script</vt:lpstr>
      <vt:lpstr>Resumen y herramientas útiles</vt:lpstr>
      <vt:lpstr>Resumen técnico</vt:lpstr>
      <vt:lpstr>Herramientas mas útiles</vt:lpstr>
      <vt:lpstr>Referencias</vt:lpstr>
      <vt:lpstr>Presentación de PowerPoint</vt:lpstr>
      <vt:lpstr>Presentación de PowerPoint</vt:lpstr>
      <vt:lpstr>Presentación de PowerPoint</vt:lpstr>
      <vt:lpstr>Agradecimientos</vt:lpstr>
      <vt:lpstr>Proyecto de ASE 2 - Inteligencia Artificial - JETSON-NANO</vt:lpstr>
      <vt:lpstr>Tecnología e instrumentación médica 1:</vt:lpstr>
      <vt:lpstr>Tecnología e instrumentación médica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HERNANDEZ ALONSO JOSE PABLO</cp:lastModifiedBy>
  <cp:revision>2</cp:revision>
  <dcterms:modified xsi:type="dcterms:W3CDTF">2024-12-12T17:45:34Z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0x0101001FD51B4AC0861B4DB5520AF56FDE6178</vt:lpwstr>
  </property>
</Properties>
</file>